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31"/>
  </p:notesMasterIdLst>
  <p:handoutMasterIdLst>
    <p:handoutMasterId r:id="rId32"/>
  </p:handoutMasterIdLst>
  <p:sldIdLst>
    <p:sldId id="282" r:id="rId5"/>
    <p:sldId id="284" r:id="rId6"/>
    <p:sldId id="299" r:id="rId7"/>
    <p:sldId id="297" r:id="rId8"/>
    <p:sldId id="303" r:id="rId9"/>
    <p:sldId id="300" r:id="rId10"/>
    <p:sldId id="307" r:id="rId11"/>
    <p:sldId id="301" r:id="rId12"/>
    <p:sldId id="304" r:id="rId13"/>
    <p:sldId id="306" r:id="rId14"/>
    <p:sldId id="302" r:id="rId15"/>
    <p:sldId id="315" r:id="rId16"/>
    <p:sldId id="308" r:id="rId17"/>
    <p:sldId id="316" r:id="rId18"/>
    <p:sldId id="309" r:id="rId19"/>
    <p:sldId id="313" r:id="rId20"/>
    <p:sldId id="298" r:id="rId21"/>
    <p:sldId id="311" r:id="rId22"/>
    <p:sldId id="312" r:id="rId23"/>
    <p:sldId id="320" r:id="rId24"/>
    <p:sldId id="314" r:id="rId25"/>
    <p:sldId id="317" r:id="rId26"/>
    <p:sldId id="319" r:id="rId27"/>
    <p:sldId id="318" r:id="rId28"/>
    <p:sldId id="310" r:id="rId29"/>
    <p:sldId id="296" r:id="rId3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2F2F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073A0DAA-6AF3-43AB-8588-CEC1D06C72B9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31" autoAdjust="0"/>
  </p:normalViewPr>
  <p:slideViewPr>
    <p:cSldViewPr snapToGrid="0">
      <p:cViewPr varScale="1">
        <p:scale>
          <a:sx n="78" d="100"/>
          <a:sy n="78" d="100"/>
        </p:scale>
        <p:origin x="456" y="84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60" d="100"/>
          <a:sy n="60" d="100"/>
        </p:scale>
        <p:origin x="2424" y="43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34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handoutMaster" Target="handoutMasters/handoutMaster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B76F666D-E0C2-435B-BAA8-9287F9E5D38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9FEBCAF-CB3F-4928-91AA-D61472F880C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F1077DB-935E-4A0A-947A-D283B9F9F452}" type="datetimeFigureOut">
              <a:rPr lang="en-US" smtClean="0"/>
              <a:t>11/3/2020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9256698-63C6-4CCC-81CB-EA5604C30F1E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2467FDA-05D7-4760-A373-5D6AEAAF4278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82C0B10-7CAE-41E4-AB02-7E8B1FF2B89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753759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noProof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D9EC30E-1A71-4188-9BE7-E2A64929A436}" type="datetimeFigureOut">
              <a:rPr lang="en-US" noProof="0" smtClean="0"/>
              <a:t>11/3/2020</a:t>
            </a:fld>
            <a:endParaRPr lang="en-US" noProof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noProof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530193B-564F-4854-8A52-728F3FB19C85}" type="slidenum">
              <a:rPr lang="en-US" noProof="0" smtClean="0"/>
              <a:t>‹#›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36038165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30193B-564F-4854-8A52-728F3FB19C85}" type="slidenum">
              <a:rPr lang="en-US" noProof="0" smtClean="0"/>
              <a:t>1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38615135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30193B-564F-4854-8A52-728F3FB19C85}" type="slidenum">
              <a:rPr lang="en-US" noProof="0" smtClean="0"/>
              <a:t>16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182312649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30193B-564F-4854-8A52-728F3FB19C85}" type="slidenum">
              <a:rPr lang="en-US" noProof="0" smtClean="0"/>
              <a:t>21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42790049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30193B-564F-4854-8A52-728F3FB19C85}" type="slidenum">
              <a:rPr lang="en-US" noProof="0" smtClean="0"/>
              <a:t>24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85658199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30193B-564F-4854-8A52-728F3FB19C85}" type="slidenum">
              <a:rPr lang="en-US" noProof="0" smtClean="0"/>
              <a:t>26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418961016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30193B-564F-4854-8A52-728F3FB19C85}" type="slidenum">
              <a:rPr lang="en-US" noProof="0" smtClean="0"/>
              <a:t>2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38615135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30193B-564F-4854-8A52-728F3FB19C85}" type="slidenum">
              <a:rPr lang="en-US" noProof="0" smtClean="0"/>
              <a:t>3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17726310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30193B-564F-4854-8A52-728F3FB19C85}" type="slidenum">
              <a:rPr lang="en-US" noProof="0" smtClean="0"/>
              <a:t>5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14108741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30193B-564F-4854-8A52-728F3FB19C85}" type="slidenum">
              <a:rPr lang="en-US" noProof="0" smtClean="0"/>
              <a:t>7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140160117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30193B-564F-4854-8A52-728F3FB19C85}" type="slidenum">
              <a:rPr lang="en-US" noProof="0" smtClean="0"/>
              <a:t>9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354486708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30193B-564F-4854-8A52-728F3FB19C85}" type="slidenum">
              <a:rPr lang="en-US" noProof="0" smtClean="0"/>
              <a:t>10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331333613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30193B-564F-4854-8A52-728F3FB19C85}" type="slidenum">
              <a:rPr lang="en-US" noProof="0" smtClean="0"/>
              <a:t>12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125186911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30193B-564F-4854-8A52-728F3FB19C85}" type="slidenum">
              <a:rPr lang="en-US" noProof="0" smtClean="0"/>
              <a:t>14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143009452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with Small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1">
            <a:extLst>
              <a:ext uri="{FF2B5EF4-FFF2-40B4-BE49-F238E27FC236}">
                <a16:creationId xmlns:a16="http://schemas.microsoft.com/office/drawing/2014/main" id="{837F9836-5B23-424D-8C60-AC02A8512A4B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9980476" y="0"/>
            <a:ext cx="2211524" cy="6858000"/>
          </a:xfr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Insert or Drag &amp; Drop your photo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86990" y="4346296"/>
            <a:ext cx="6798250" cy="1674470"/>
          </a:xfrm>
        </p:spPr>
        <p:txBody>
          <a:bodyPr anchor="b"/>
          <a:lstStyle>
            <a:lvl1pPr algn="r">
              <a:lnSpc>
                <a:spcPts val="5000"/>
              </a:lnSpc>
              <a:defRPr sz="6000" b="1" cap="all" spc="-300" baseline="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 noProof="0"/>
              <a:t>PRESENTATION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311904" y="4650539"/>
            <a:ext cx="3401478" cy="1192038"/>
          </a:xfrm>
          <a:solidFill>
            <a:schemeClr val="tx1"/>
          </a:solidFill>
        </p:spPr>
        <p:txBody>
          <a:bodyPr lIns="252000" tIns="0" anchor="ctr"/>
          <a:lstStyle>
            <a:lvl1pPr marL="0" indent="0" algn="l">
              <a:lnSpc>
                <a:spcPct val="100000"/>
              </a:lnSpc>
              <a:buNone/>
              <a:defRPr sz="1800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56F2950-BBCB-4A53-9EAC-D714777B8FA2}"/>
              </a:ext>
            </a:extLst>
          </p:cNvPr>
          <p:cNvSpPr/>
          <p:nvPr userDrawn="1"/>
        </p:nvSpPr>
        <p:spPr>
          <a:xfrm>
            <a:off x="0" y="6794309"/>
            <a:ext cx="9980476" cy="6369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5253865-24CF-4EF5-92A5-F64EB9ABC8B7}"/>
              </a:ext>
            </a:extLst>
          </p:cNvPr>
          <p:cNvSpPr/>
          <p:nvPr userDrawn="1"/>
        </p:nvSpPr>
        <p:spPr>
          <a:xfrm>
            <a:off x="0" y="0"/>
            <a:ext cx="9980476" cy="6369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BE19773-9B6A-4A2C-95A5-69A3788C2D94}"/>
              </a:ext>
            </a:extLst>
          </p:cNvPr>
          <p:cNvSpPr/>
          <p:nvPr userDrawn="1"/>
        </p:nvSpPr>
        <p:spPr>
          <a:xfrm rot="5400000">
            <a:off x="-3378441" y="3410285"/>
            <a:ext cx="6826157" cy="6927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3340384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FF4C50-933F-41F9-AD11-BD02410AA7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9198000" cy="4320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to edit page title</a:t>
            </a:r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F94EB5D3-F8CB-4E76-8D7E-FF441818EECB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008000"/>
            <a:ext cx="9198000" cy="360000"/>
          </a:xfrm>
        </p:spPr>
        <p:txBody>
          <a:bodyPr/>
          <a:lstStyle>
            <a:lvl1pPr marL="0" indent="0">
              <a:buNone/>
              <a:defRPr i="1">
                <a:latin typeface="+mn-lt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Subtitle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948E38-8FB0-4E51-A01C-C88794372E50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432000" y="1512000"/>
            <a:ext cx="2916000" cy="467925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6A38E24-EB1C-472F-B631-5DF32F9C4CF5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572900" y="1511476"/>
            <a:ext cx="2916000" cy="4679249"/>
          </a:xfrm>
        </p:spPr>
        <p:txBody>
          <a:bodyPr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1" name="Text Placeholder 5">
            <a:extLst>
              <a:ext uri="{FF2B5EF4-FFF2-40B4-BE49-F238E27FC236}">
                <a16:creationId xmlns:a16="http://schemas.microsoft.com/office/drawing/2014/main" id="{5B4A252E-78C9-4F76-98A4-A4B580AD072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713800" y="1511475"/>
            <a:ext cx="2916000" cy="4679250"/>
          </a:xfrm>
        </p:spPr>
        <p:txBody>
          <a:bodyPr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D4BCA97-F31B-451D-82F8-6E000DF2118A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817AAC4-A657-4D75-A527-0307AFF2B17B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6543880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FF4C50-933F-41F9-AD11-BD02410AA7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9198000" cy="4320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to edit page title</a:t>
            </a:r>
          </a:p>
        </p:txBody>
      </p:sp>
      <p:sp>
        <p:nvSpPr>
          <p:cNvPr id="10" name="Subtitle 2">
            <a:extLst>
              <a:ext uri="{FF2B5EF4-FFF2-40B4-BE49-F238E27FC236}">
                <a16:creationId xmlns:a16="http://schemas.microsoft.com/office/drawing/2014/main" id="{9D7ACCB5-9A86-4F46-89E2-B79F48C9EC1D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008000"/>
            <a:ext cx="9198000" cy="360000"/>
          </a:xfrm>
        </p:spPr>
        <p:txBody>
          <a:bodyPr/>
          <a:lstStyle>
            <a:lvl1pPr marL="0" indent="0">
              <a:buNone/>
              <a:defRPr i="1">
                <a:latin typeface="+mn-lt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Subtitle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948E38-8FB0-4E51-A01C-C88794372E50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432000" y="1512000"/>
            <a:ext cx="1764000" cy="467925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F5B3657-F2AE-455A-BF81-1A0C2ACECD20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290450" y="1512000"/>
            <a:ext cx="1764000" cy="4679250"/>
          </a:xfrm>
        </p:spPr>
        <p:txBody>
          <a:bodyPr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3" name="Text Placeholder 5">
            <a:extLst>
              <a:ext uri="{FF2B5EF4-FFF2-40B4-BE49-F238E27FC236}">
                <a16:creationId xmlns:a16="http://schemas.microsoft.com/office/drawing/2014/main" id="{6A983D98-E0AB-429A-9EC2-B50D4216D69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148900" y="1512000"/>
            <a:ext cx="1764000" cy="4679250"/>
          </a:xfrm>
        </p:spPr>
        <p:txBody>
          <a:bodyPr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5" name="Text Placeholder 6">
            <a:extLst>
              <a:ext uri="{FF2B5EF4-FFF2-40B4-BE49-F238E27FC236}">
                <a16:creationId xmlns:a16="http://schemas.microsoft.com/office/drawing/2014/main" id="{755213BF-EF6D-45DC-A01B-DE6C2F23A6D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007350" y="1507535"/>
            <a:ext cx="1764000" cy="4679250"/>
          </a:xfrm>
        </p:spPr>
        <p:txBody>
          <a:bodyPr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7" name="Text Placeholder 7">
            <a:extLst>
              <a:ext uri="{FF2B5EF4-FFF2-40B4-BE49-F238E27FC236}">
                <a16:creationId xmlns:a16="http://schemas.microsoft.com/office/drawing/2014/main" id="{77D6BBBA-F4A3-45D4-91BC-A405FFDC7C3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7865800" y="1507535"/>
            <a:ext cx="1764000" cy="4683715"/>
          </a:xfrm>
        </p:spPr>
        <p:txBody>
          <a:bodyPr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D09234E-176D-4BBF-9391-7B6F018C51AB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5A8293F-A5B5-4FCC-BF27-A25B1BAFF245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97483723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C626A5-4FF6-42BD-858A-AE4B2C23A6B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to edit page title</a:t>
            </a:r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10727B06-56A8-44A2-B6C2-9ED183D107F3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1" y="1008000"/>
            <a:ext cx="9198116" cy="360000"/>
          </a:xfrm>
        </p:spPr>
        <p:txBody>
          <a:bodyPr/>
          <a:lstStyle>
            <a:lvl1pPr marL="0" indent="0">
              <a:buNone/>
              <a:defRPr i="1">
                <a:latin typeface="+mn-lt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Subtitle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8CCB8C2-B6A2-4C69-8D3A-57420A034BA4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E801980-CBAE-4A50-886D-54D7BB2E1947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50585527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1EDF756E-F310-4229-ACDD-055D299A95FB}"/>
              </a:ext>
            </a:extLst>
          </p:cNvPr>
          <p:cNvSpPr/>
          <p:nvPr userDrawn="1"/>
        </p:nvSpPr>
        <p:spPr>
          <a:xfrm>
            <a:off x="6297105" y="424206"/>
            <a:ext cx="5505254" cy="5731497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5951D2-91DB-40E7-95D5-4B372602DEBB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07666241-4AF6-458A-A571-6C6C291D72F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532775" y="3639199"/>
            <a:ext cx="5053936" cy="1192038"/>
          </a:xfrm>
          <a:solidFill>
            <a:schemeClr val="bg1"/>
          </a:solidFill>
        </p:spPr>
        <p:txBody>
          <a:bodyPr lIns="252000" tIns="0" anchor="ctr"/>
          <a:lstStyle>
            <a:lvl1pPr marL="0" indent="0" algn="l">
              <a:lnSpc>
                <a:spcPct val="100000"/>
              </a:lnSpc>
              <a:buNone/>
              <a:defRPr sz="1800" i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6F4F2BBF-F210-4954-9C73-A0030AACDDF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532775" y="993303"/>
            <a:ext cx="5053936" cy="2513468"/>
          </a:xfrm>
        </p:spPr>
        <p:txBody>
          <a:bodyPr/>
          <a:lstStyle>
            <a:lvl1pPr>
              <a:defRPr sz="5400" cap="none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22777918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288DD7-6DAF-436D-B04A-EBCCAA36917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9198000" cy="4320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to edit page title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6B8F99-FAB0-4B33-87ED-9FF46D11A90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5D237A-BD90-4D90-B328-7F1A502A266D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FD1EE834-4B70-4715-8346-1C0298347EE0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432000" y="1046375"/>
            <a:ext cx="9198000" cy="5130588"/>
          </a:xfrm>
        </p:spPr>
        <p:txBody>
          <a:bodyPr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28008882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288DD7-6DAF-436D-B04A-EBCCAA36917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9198000" cy="4320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to edit page title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6B8F99-FAB0-4B33-87ED-9FF46D11A90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5D237A-BD90-4D90-B328-7F1A502A266D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EAE43F4C-1A64-4197-A44B-E6EB874E243B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432000" y="1046376"/>
            <a:ext cx="4435831" cy="5130588"/>
          </a:xfrm>
        </p:spPr>
        <p:txBody>
          <a:bodyPr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8" name="Content Placeholder 3">
            <a:extLst>
              <a:ext uri="{FF2B5EF4-FFF2-40B4-BE49-F238E27FC236}">
                <a16:creationId xmlns:a16="http://schemas.microsoft.com/office/drawing/2014/main" id="{D7B3F5B8-DC28-4878-AC9F-D434D7542D8F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5194169" y="1046376"/>
            <a:ext cx="4435831" cy="5130588"/>
          </a:xfrm>
        </p:spPr>
        <p:txBody>
          <a:bodyPr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5743978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288DD7-6DAF-436D-B04A-EBCCAA36917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9198000" cy="4320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to edit page title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6B8F99-FAB0-4B33-87ED-9FF46D11A90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5D237A-BD90-4D90-B328-7F1A502A266D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CB97B01E-88B2-448F-BD96-A1AAFA39AC1E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432000" y="1068420"/>
            <a:ext cx="4434840" cy="823912"/>
          </a:xfrm>
          <a:solidFill>
            <a:schemeClr val="tx1"/>
          </a:solidFill>
        </p:spPr>
        <p:txBody>
          <a:bodyPr anchor="ctr"/>
          <a:lstStyle>
            <a:lvl1pPr marL="0" indent="0">
              <a:buNone/>
              <a:defRPr sz="2400" b="1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8" name="Text Placeholder 4">
            <a:extLst>
              <a:ext uri="{FF2B5EF4-FFF2-40B4-BE49-F238E27FC236}">
                <a16:creationId xmlns:a16="http://schemas.microsoft.com/office/drawing/2014/main" id="{40BADDE2-4EE6-41B4-804C-EBF680128B40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5195160" y="1068420"/>
            <a:ext cx="4434840" cy="823912"/>
          </a:xfrm>
          <a:solidFill>
            <a:schemeClr val="tx1"/>
          </a:solidFill>
        </p:spPr>
        <p:txBody>
          <a:bodyPr anchor="ctr"/>
          <a:lstStyle>
            <a:lvl1pPr marL="0" indent="0">
              <a:buNone/>
              <a:defRPr sz="2400" b="1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9" name="Content Placeholder 3">
            <a:extLst>
              <a:ext uri="{FF2B5EF4-FFF2-40B4-BE49-F238E27FC236}">
                <a16:creationId xmlns:a16="http://schemas.microsoft.com/office/drawing/2014/main" id="{BB0A14E0-899D-4594-BC9E-AE89BF0D3AB7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432001" y="2096752"/>
            <a:ext cx="4434840" cy="4092911"/>
          </a:xfrm>
        </p:spPr>
        <p:txBody>
          <a:bodyPr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0" name="Content Placeholder 5">
            <a:extLst>
              <a:ext uri="{FF2B5EF4-FFF2-40B4-BE49-F238E27FC236}">
                <a16:creationId xmlns:a16="http://schemas.microsoft.com/office/drawing/2014/main" id="{2C699014-D902-4E9A-80CD-8D2BCFE67097}"/>
              </a:ext>
            </a:extLst>
          </p:cNvPr>
          <p:cNvSpPr>
            <a:spLocks noGrp="1"/>
          </p:cNvSpPr>
          <p:nvPr>
            <p:ph sz="quarter" idx="4" hasCustomPrompt="1"/>
          </p:nvPr>
        </p:nvSpPr>
        <p:spPr>
          <a:xfrm>
            <a:off x="5195160" y="2096752"/>
            <a:ext cx="4434840" cy="4092911"/>
          </a:xfrm>
        </p:spPr>
        <p:txBody>
          <a:bodyPr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86346826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6B8F99-FAB0-4B33-87ED-9FF46D11A90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>
          <a:xfrm>
            <a:off x="432000" y="6356350"/>
            <a:ext cx="4114800" cy="365125"/>
          </a:xfrm>
        </p:spPr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5D237A-BD90-4D90-B328-7F1A502A266D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AC67C685-BABE-4B77-8C5E-B39B093D3A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1" y="457200"/>
            <a:ext cx="3159612" cy="1600200"/>
          </a:xfrm>
        </p:spPr>
        <p:txBody>
          <a:bodyPr anchor="b"/>
          <a:lstStyle>
            <a:lvl1pPr>
              <a:defRPr sz="2800"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9" name="Text Placeholder 3">
            <a:extLst>
              <a:ext uri="{FF2B5EF4-FFF2-40B4-BE49-F238E27FC236}">
                <a16:creationId xmlns:a16="http://schemas.microsoft.com/office/drawing/2014/main" id="{0B6B7795-36CC-459B-AE8B-7FB2F40AF37C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432001" y="2057400"/>
            <a:ext cx="3159612" cy="4126584"/>
          </a:xfrm>
        </p:spPr>
        <p:txBody>
          <a:bodyPr/>
          <a:lstStyle>
            <a:lvl1pPr marL="0" indent="0">
              <a:buFont typeface="Arial" panose="020B0604020202020204" pitchFamily="34" charset="0"/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F53EF1-D412-467C-B7CE-30536F140AE1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3770722" y="457201"/>
            <a:ext cx="6023727" cy="5726784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87200053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6B8F99-FAB0-4B33-87ED-9FF46D11A90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>
          <a:xfrm>
            <a:off x="432000" y="6356350"/>
            <a:ext cx="4114800" cy="365125"/>
          </a:xfrm>
        </p:spPr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5D237A-BD90-4D90-B328-7F1A502A266D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AC67C685-BABE-4B77-8C5E-B39B093D3A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1" y="457200"/>
            <a:ext cx="3159612" cy="1600200"/>
          </a:xfrm>
        </p:spPr>
        <p:txBody>
          <a:bodyPr anchor="b"/>
          <a:lstStyle>
            <a:lvl1pPr>
              <a:defRPr sz="2800"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9" name="Text Placeholder 3">
            <a:extLst>
              <a:ext uri="{FF2B5EF4-FFF2-40B4-BE49-F238E27FC236}">
                <a16:creationId xmlns:a16="http://schemas.microsoft.com/office/drawing/2014/main" id="{0B6B7795-36CC-459B-AE8B-7FB2F40AF37C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432001" y="2057400"/>
            <a:ext cx="3159612" cy="4126584"/>
          </a:xfrm>
        </p:spPr>
        <p:txBody>
          <a:bodyPr/>
          <a:lstStyle>
            <a:lvl1pPr marL="0" indent="0">
              <a:buFont typeface="Arial" panose="020B0604020202020204" pitchFamily="34" charset="0"/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12" name="Picture Placeholder 2">
            <a:extLst>
              <a:ext uri="{FF2B5EF4-FFF2-40B4-BE49-F238E27FC236}">
                <a16:creationId xmlns:a16="http://schemas.microsoft.com/office/drawing/2014/main" id="{10319378-269C-406E-9B84-FCF22DA02EF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788021" y="457201"/>
            <a:ext cx="5949868" cy="5726784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02147249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288DD7-6DAF-436D-B04A-EBCCAA36917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9198000" cy="4320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to edit page title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6B8F99-FAB0-4B33-87ED-9FF46D11A90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5D237A-BD90-4D90-B328-7F1A502A266D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537796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554ED587-2D2F-4D3F-B55B-C64465AB4EC5}"/>
              </a:ext>
            </a:extLst>
          </p:cNvPr>
          <p:cNvSpPr/>
          <p:nvPr userDrawn="1"/>
        </p:nvSpPr>
        <p:spPr>
          <a:xfrm>
            <a:off x="69274" y="66963"/>
            <a:ext cx="9911201" cy="672734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86990" y="4346296"/>
            <a:ext cx="6798250" cy="1674470"/>
          </a:xfrm>
        </p:spPr>
        <p:txBody>
          <a:bodyPr anchor="b"/>
          <a:lstStyle>
            <a:lvl1pPr algn="r">
              <a:lnSpc>
                <a:spcPts val="5000"/>
              </a:lnSpc>
              <a:defRPr sz="6000" b="1" cap="all" spc="-300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noProof="0"/>
              <a:t>PRESENTATION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326418" y="4650539"/>
            <a:ext cx="2456210" cy="1192038"/>
          </a:xfrm>
          <a:solidFill>
            <a:schemeClr val="bg1"/>
          </a:solidFill>
        </p:spPr>
        <p:txBody>
          <a:bodyPr lIns="252000" tIns="0" anchor="ctr"/>
          <a:lstStyle>
            <a:lvl1pPr marL="0" indent="0" algn="l">
              <a:lnSpc>
                <a:spcPct val="100000"/>
              </a:lnSpc>
              <a:buNone/>
              <a:defRPr sz="1800" i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56F2950-BBCB-4A53-9EAC-D714777B8FA2}"/>
              </a:ext>
            </a:extLst>
          </p:cNvPr>
          <p:cNvSpPr/>
          <p:nvPr userDrawn="1"/>
        </p:nvSpPr>
        <p:spPr>
          <a:xfrm>
            <a:off x="0" y="6794309"/>
            <a:ext cx="9980476" cy="6369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5253865-24CF-4EF5-92A5-F64EB9ABC8B7}"/>
              </a:ext>
            </a:extLst>
          </p:cNvPr>
          <p:cNvSpPr/>
          <p:nvPr userDrawn="1"/>
        </p:nvSpPr>
        <p:spPr>
          <a:xfrm>
            <a:off x="0" y="0"/>
            <a:ext cx="9980476" cy="6369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BE19773-9B6A-4A2C-95A5-69A3788C2D94}"/>
              </a:ext>
            </a:extLst>
          </p:cNvPr>
          <p:cNvSpPr/>
          <p:nvPr userDrawn="1"/>
        </p:nvSpPr>
        <p:spPr>
          <a:xfrm rot="5400000">
            <a:off x="-3378441" y="3410285"/>
            <a:ext cx="6826157" cy="692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798A99C-9485-48F0-8E1E-227AD1348A4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218115592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16D0504D-4610-4E9E-A2DB-8B701F044BBC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310D190-B83D-438A-91BC-470C41B22A29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1397670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with Large Imag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1">
            <a:extLst>
              <a:ext uri="{FF2B5EF4-FFF2-40B4-BE49-F238E27FC236}">
                <a16:creationId xmlns:a16="http://schemas.microsoft.com/office/drawing/2014/main" id="{069FFAE5-B16E-4571-88F7-52FA5354B1A1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9273" y="63691"/>
            <a:ext cx="9911201" cy="6727346"/>
          </a:xfrm>
          <a:solidFill>
            <a:schemeClr val="tx1">
              <a:lumMod val="75000"/>
              <a:lumOff val="25000"/>
            </a:schemeClr>
          </a:solidFill>
        </p:spPr>
        <p:txBody>
          <a:bodyPr anchor="ctr"/>
          <a:lstStyle>
            <a:lvl1pPr marL="0" indent="0" algn="ctr">
              <a:buNone/>
              <a:defRPr sz="1200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Insert or Drag &amp; Drop your photo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86990" y="4346296"/>
            <a:ext cx="6798250" cy="1674470"/>
          </a:xfrm>
        </p:spPr>
        <p:txBody>
          <a:bodyPr anchor="b"/>
          <a:lstStyle>
            <a:lvl1pPr algn="r">
              <a:lnSpc>
                <a:spcPts val="5000"/>
              </a:lnSpc>
              <a:defRPr sz="6000" b="1" cap="all" spc="-300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noProof="0"/>
              <a:t>PRESENTATION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326418" y="4650539"/>
            <a:ext cx="2456210" cy="1192038"/>
          </a:xfrm>
          <a:solidFill>
            <a:schemeClr val="bg1"/>
          </a:solidFill>
        </p:spPr>
        <p:txBody>
          <a:bodyPr lIns="252000" tIns="0" anchor="ctr"/>
          <a:lstStyle>
            <a:lvl1pPr marL="0" indent="0" algn="l">
              <a:lnSpc>
                <a:spcPct val="100000"/>
              </a:lnSpc>
              <a:buNone/>
              <a:defRPr sz="1800" i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56F2950-BBCB-4A53-9EAC-D714777B8FA2}"/>
              </a:ext>
            </a:extLst>
          </p:cNvPr>
          <p:cNvSpPr/>
          <p:nvPr userDrawn="1"/>
        </p:nvSpPr>
        <p:spPr>
          <a:xfrm>
            <a:off x="0" y="6794309"/>
            <a:ext cx="9980476" cy="6369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5253865-24CF-4EF5-92A5-F64EB9ABC8B7}"/>
              </a:ext>
            </a:extLst>
          </p:cNvPr>
          <p:cNvSpPr/>
          <p:nvPr userDrawn="1"/>
        </p:nvSpPr>
        <p:spPr>
          <a:xfrm>
            <a:off x="0" y="0"/>
            <a:ext cx="9980476" cy="6369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BE19773-9B6A-4A2C-95A5-69A3788C2D94}"/>
              </a:ext>
            </a:extLst>
          </p:cNvPr>
          <p:cNvSpPr/>
          <p:nvPr userDrawn="1"/>
        </p:nvSpPr>
        <p:spPr>
          <a:xfrm rot="5400000">
            <a:off x="-3378441" y="3410285"/>
            <a:ext cx="6826157" cy="692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798A99C-9485-48F0-8E1E-227AD1348A4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40947389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1">
            <a:extLst>
              <a:ext uri="{FF2B5EF4-FFF2-40B4-BE49-F238E27FC236}">
                <a16:creationId xmlns:a16="http://schemas.microsoft.com/office/drawing/2014/main" id="{1599E2D7-24B3-4D66-9AFB-83C1AEC4DBBB}"/>
              </a:ext>
            </a:extLst>
          </p:cNvPr>
          <p:cNvSpPr>
            <a:spLocks noGrp="1"/>
          </p:cNvSpPr>
          <p:nvPr>
            <p:ph type="pic" sz="quarter" idx="33" hasCustomPrompt="1"/>
          </p:nvPr>
        </p:nvSpPr>
        <p:spPr>
          <a:xfrm>
            <a:off x="9980476" y="0"/>
            <a:ext cx="2211524" cy="6192000"/>
          </a:xfr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Insert or Drag &amp; Drop your photo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0EE479C-D1F6-4BAC-80D2-90EF74E3261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445086" y="1807950"/>
            <a:ext cx="5184913" cy="432000"/>
          </a:xfrm>
        </p:spPr>
        <p:txBody>
          <a:bodyPr/>
          <a:lstStyle>
            <a:lvl1pPr algn="r">
              <a:defRPr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to edit page title</a:t>
            </a:r>
          </a:p>
        </p:txBody>
      </p:sp>
      <p:sp>
        <p:nvSpPr>
          <p:cNvPr id="10" name="Subtitle 2">
            <a:extLst>
              <a:ext uri="{FF2B5EF4-FFF2-40B4-BE49-F238E27FC236}">
                <a16:creationId xmlns:a16="http://schemas.microsoft.com/office/drawing/2014/main" id="{3FAEED1D-0E66-4F74-9455-675F5CB7EAD4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444886" y="2383950"/>
            <a:ext cx="5184913" cy="360000"/>
          </a:xfrm>
        </p:spPr>
        <p:txBody>
          <a:bodyPr/>
          <a:lstStyle>
            <a:lvl1pPr marL="0" indent="0" algn="r">
              <a:buNone/>
              <a:defRPr i="1">
                <a:latin typeface="+mn-lt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Subtitle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2238F2-C6EC-476F-8371-119AECBA5622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4445000" y="2908300"/>
            <a:ext cx="5184800" cy="3283700"/>
          </a:xfrm>
          <a:solidFill>
            <a:schemeClr val="bg1"/>
          </a:solidFill>
        </p:spPr>
        <p:txBody>
          <a:bodyPr lIns="180000" tIns="252000" rIns="252000"/>
          <a:lstStyle>
            <a:lvl1pPr algn="l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algn="l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 algn="l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 algn="l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 algn="l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3DA1E79-BA17-41C5-98B7-CFBC5859A512}"/>
              </a:ext>
            </a:extLst>
          </p:cNvPr>
          <p:cNvSpPr>
            <a:spLocks noGrp="1"/>
          </p:cNvSpPr>
          <p:nvPr>
            <p:ph type="sldNum" sz="quarter" idx="34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3501039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2238F2-C6EC-476F-8371-119AECBA5622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3823393" y="1343906"/>
            <a:ext cx="3736800" cy="3933645"/>
          </a:xfrm>
          <a:solidFill>
            <a:schemeClr val="bg1"/>
          </a:solidFill>
        </p:spPr>
        <p:txBody>
          <a:bodyPr lIns="180000" tIns="180000" rIns="18000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3DA1E79-BA17-41C5-98B7-CFBC5859A512}"/>
              </a:ext>
            </a:extLst>
          </p:cNvPr>
          <p:cNvSpPr>
            <a:spLocks noGrp="1"/>
          </p:cNvSpPr>
          <p:nvPr>
            <p:ph type="sldNum" sz="quarter" idx="34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9" name="Picture Placeholder 6">
            <a:extLst>
              <a:ext uri="{FF2B5EF4-FFF2-40B4-BE49-F238E27FC236}">
                <a16:creationId xmlns:a16="http://schemas.microsoft.com/office/drawing/2014/main" id="{492C2A1D-F7BD-46B6-BC01-15D365ACD50B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7560193" y="1344803"/>
            <a:ext cx="3737526" cy="3933645"/>
          </a:xfrm>
          <a:solidFill>
            <a:schemeClr val="tx1">
              <a:lumMod val="75000"/>
              <a:lumOff val="25000"/>
            </a:schemeClr>
          </a:solidFill>
        </p:spPr>
        <p:txBody>
          <a:bodyPr anchor="ctr"/>
          <a:lstStyle>
            <a:lvl1pPr marL="0" indent="0" algn="ctr">
              <a:buNone/>
              <a:defRPr sz="1200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Insert or Drag &amp; Drop your photo</a:t>
            </a: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7F4F1543-153D-4F77-A4A9-C9BBA1C205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432000"/>
            <a:ext cx="9131100" cy="432000"/>
          </a:xfrm>
        </p:spPr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11" name="Subtitle 2">
            <a:extLst>
              <a:ext uri="{FF2B5EF4-FFF2-40B4-BE49-F238E27FC236}">
                <a16:creationId xmlns:a16="http://schemas.microsoft.com/office/drawing/2014/main" id="{9FAA210E-391A-499A-89D5-F222045FD1A4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008000"/>
            <a:ext cx="6895900" cy="360000"/>
          </a:xfrm>
        </p:spPr>
        <p:txBody>
          <a:bodyPr/>
          <a:lstStyle>
            <a:lvl1pPr marL="0" indent="0">
              <a:buNone/>
              <a:defRPr i="1">
                <a:latin typeface="+mn-lt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Subtitle</a:t>
            </a:r>
          </a:p>
        </p:txBody>
      </p:sp>
    </p:spTree>
    <p:extLst>
      <p:ext uri="{BB962C8B-B14F-4D97-AF65-F5344CB8AC3E}">
        <p14:creationId xmlns:p14="http://schemas.microsoft.com/office/powerpoint/2010/main" val="23471979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 with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288DD7-6DAF-436D-B04A-EBCCAA36917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9198000" cy="4320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to edit page title</a:t>
            </a:r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E4633398-8EC3-417B-BEA6-101D8F224678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008000"/>
            <a:ext cx="9198000" cy="360000"/>
          </a:xfrm>
        </p:spPr>
        <p:txBody>
          <a:bodyPr/>
          <a:lstStyle>
            <a:lvl1pPr marL="0" indent="0">
              <a:buNone/>
              <a:defRPr i="1">
                <a:latin typeface="+mn-lt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Subtitle</a:t>
            </a:r>
          </a:p>
        </p:txBody>
      </p:sp>
      <p:sp>
        <p:nvSpPr>
          <p:cNvPr id="3" name="Comparison Left Placeholder 1">
            <a:extLst>
              <a:ext uri="{FF2B5EF4-FFF2-40B4-BE49-F238E27FC236}">
                <a16:creationId xmlns:a16="http://schemas.microsoft.com/office/drawing/2014/main" id="{9322B50D-6A7D-41C6-BA57-613BC231DF36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432000" y="1432296"/>
            <a:ext cx="4500000" cy="527076"/>
          </a:xfrm>
          <a:solidFill>
            <a:schemeClr val="tx1"/>
          </a:solidFill>
        </p:spPr>
        <p:txBody>
          <a:bodyPr lIns="180000" tIns="36000" anchor="ctr"/>
          <a:lstStyle>
            <a:lvl1pPr marL="0" indent="0">
              <a:buNone/>
              <a:defRPr sz="2400" b="1" spc="-150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9FD584DA-F775-47B8-A1D7-6556AD5FCBD2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432000" y="2023668"/>
            <a:ext cx="4500000" cy="4168332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2" name="Comparison Left Placeholder 2">
            <a:extLst>
              <a:ext uri="{FF2B5EF4-FFF2-40B4-BE49-F238E27FC236}">
                <a16:creationId xmlns:a16="http://schemas.microsoft.com/office/drawing/2014/main" id="{78A963F8-6F6E-440E-B3B3-DDE13C083A36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129800" y="1433105"/>
            <a:ext cx="4500000" cy="525283"/>
          </a:xfrm>
          <a:solidFill>
            <a:schemeClr val="tx1"/>
          </a:solidFill>
        </p:spPr>
        <p:txBody>
          <a:bodyPr lIns="180000" tIns="36000" anchor="ctr"/>
          <a:lstStyle>
            <a:lvl1pPr marL="0" indent="0">
              <a:buNone/>
              <a:defRPr sz="2400" b="1" spc="-15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8" name="Text Placeholder 4">
            <a:extLst>
              <a:ext uri="{FF2B5EF4-FFF2-40B4-BE49-F238E27FC236}">
                <a16:creationId xmlns:a16="http://schemas.microsoft.com/office/drawing/2014/main" id="{DF0A5256-B267-47DA-858A-0F3867CB6139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129800" y="2020359"/>
            <a:ext cx="4500000" cy="4170891"/>
          </a:xfrm>
        </p:spPr>
        <p:txBody>
          <a:bodyPr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6B8F99-FAB0-4B33-87ED-9FF46D11A90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5D237A-BD90-4D90-B328-7F1A502A266D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5099557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rge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890ED7CE-A9D2-4D19-B978-56BFB74E657C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6299200" y="432000"/>
            <a:ext cx="5472113" cy="5759250"/>
          </a:xfrm>
          <a:solidFill>
            <a:schemeClr val="tx1">
              <a:lumMod val="75000"/>
              <a:lumOff val="25000"/>
            </a:schemeClr>
          </a:solidFill>
        </p:spPr>
        <p:txBody>
          <a:bodyPr anchor="ctr"/>
          <a:lstStyle>
            <a:lvl1pPr marL="0" indent="0" algn="ctr">
              <a:buNone/>
              <a:defRPr sz="1200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Insert or Drag &amp; Drop your photo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2238F2-C6EC-476F-8371-119AECBA5622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3875314" y="5096632"/>
            <a:ext cx="2028686" cy="1094618"/>
          </a:xfrm>
        </p:spPr>
        <p:txBody>
          <a:bodyPr anchor="b"/>
          <a:lstStyle>
            <a:lvl1pPr marL="0" indent="0" algn="r">
              <a:buNone/>
              <a:defRPr i="1">
                <a:solidFill>
                  <a:schemeClr val="tx1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Enter your caption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5951D2-91DB-40E7-95D5-4B372602DEBB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16EFF903-F1F3-440A-B12C-9FD51606B0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9877846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hank You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174360" y="2112793"/>
            <a:ext cx="6798250" cy="1674470"/>
          </a:xfrm>
        </p:spPr>
        <p:txBody>
          <a:bodyPr anchor="ctr"/>
          <a:lstStyle>
            <a:lvl1pPr algn="ctr">
              <a:lnSpc>
                <a:spcPct val="100000"/>
              </a:lnSpc>
              <a:defRPr sz="6000" b="1" cap="all" spc="-300" baseline="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 noProof="0"/>
              <a:t>Thank you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56F2950-BBCB-4A53-9EAC-D714777B8FA2}"/>
              </a:ext>
            </a:extLst>
          </p:cNvPr>
          <p:cNvSpPr/>
          <p:nvPr userDrawn="1"/>
        </p:nvSpPr>
        <p:spPr>
          <a:xfrm>
            <a:off x="0" y="6794309"/>
            <a:ext cx="9980476" cy="6369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5253865-24CF-4EF5-92A5-F64EB9ABC8B7}"/>
              </a:ext>
            </a:extLst>
          </p:cNvPr>
          <p:cNvSpPr/>
          <p:nvPr userDrawn="1"/>
        </p:nvSpPr>
        <p:spPr>
          <a:xfrm>
            <a:off x="0" y="0"/>
            <a:ext cx="9980476" cy="6369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BE19773-9B6A-4A2C-95A5-69A3788C2D94}"/>
              </a:ext>
            </a:extLst>
          </p:cNvPr>
          <p:cNvSpPr/>
          <p:nvPr userDrawn="1"/>
        </p:nvSpPr>
        <p:spPr>
          <a:xfrm rot="5400000">
            <a:off x="-3378441" y="3410285"/>
            <a:ext cx="6826157" cy="6927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0" name="Text Placeholder 5">
            <a:extLst>
              <a:ext uri="{FF2B5EF4-FFF2-40B4-BE49-F238E27FC236}">
                <a16:creationId xmlns:a16="http://schemas.microsoft.com/office/drawing/2014/main" id="{CA3EFDD3-A9D2-4EB6-BB2A-F6999D9F7EA6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2174361" y="4035727"/>
            <a:ext cx="3329850" cy="382887"/>
          </a:xfrm>
        </p:spPr>
        <p:txBody>
          <a:bodyPr/>
          <a:lstStyle>
            <a:lvl1pPr marL="0" indent="0" algn="r">
              <a:buNone/>
              <a:defRPr sz="2400"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Full Name</a:t>
            </a:r>
          </a:p>
        </p:txBody>
      </p:sp>
      <p:sp>
        <p:nvSpPr>
          <p:cNvPr id="12" name="Text Placeholder 6">
            <a:extLst>
              <a:ext uri="{FF2B5EF4-FFF2-40B4-BE49-F238E27FC236}">
                <a16:creationId xmlns:a16="http://schemas.microsoft.com/office/drawing/2014/main" id="{261ED1F7-B623-43D9-9BDA-8808C5CFAFFB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062268" y="4150118"/>
            <a:ext cx="2910342" cy="238016"/>
          </a:xfrm>
        </p:spPr>
        <p:txBody>
          <a:bodyPr/>
          <a:lstStyle>
            <a:lvl1pPr marL="0" indent="0" algn="l">
              <a:buNone/>
              <a:defRPr sz="1400" i="1"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Phone Number</a:t>
            </a:r>
          </a:p>
        </p:txBody>
      </p:sp>
      <p:sp>
        <p:nvSpPr>
          <p:cNvPr id="13" name="Text Placeholder 7">
            <a:extLst>
              <a:ext uri="{FF2B5EF4-FFF2-40B4-BE49-F238E27FC236}">
                <a16:creationId xmlns:a16="http://schemas.microsoft.com/office/drawing/2014/main" id="{E27366FC-4115-4122-9CE2-5FA9D424AD51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062268" y="4540691"/>
            <a:ext cx="2910342" cy="238016"/>
          </a:xfrm>
        </p:spPr>
        <p:txBody>
          <a:bodyPr/>
          <a:lstStyle>
            <a:lvl1pPr marL="0" indent="0" algn="l">
              <a:buNone/>
              <a:defRPr sz="1400" i="1"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Email or Social Media Handle</a:t>
            </a:r>
          </a:p>
        </p:txBody>
      </p:sp>
      <p:sp>
        <p:nvSpPr>
          <p:cNvPr id="14" name="Text Placeholder 8">
            <a:extLst>
              <a:ext uri="{FF2B5EF4-FFF2-40B4-BE49-F238E27FC236}">
                <a16:creationId xmlns:a16="http://schemas.microsoft.com/office/drawing/2014/main" id="{DEB36829-2F8B-4E22-AB6D-4111D18AF847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062268" y="4931263"/>
            <a:ext cx="2910342" cy="238016"/>
          </a:xfrm>
        </p:spPr>
        <p:txBody>
          <a:bodyPr/>
          <a:lstStyle>
            <a:lvl1pPr marL="0" indent="0" algn="l">
              <a:buNone/>
              <a:defRPr sz="1400" i="1"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Company Website</a:t>
            </a:r>
          </a:p>
        </p:txBody>
      </p:sp>
    </p:spTree>
    <p:extLst>
      <p:ext uri="{BB962C8B-B14F-4D97-AF65-F5344CB8AC3E}">
        <p14:creationId xmlns:p14="http://schemas.microsoft.com/office/powerpoint/2010/main" val="318901006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title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FF4C50-933F-41F9-AD11-BD02410AA7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to edit page title</a:t>
            </a:r>
          </a:p>
        </p:txBody>
      </p:sp>
      <p:sp>
        <p:nvSpPr>
          <p:cNvPr id="7" name="Subtitle 2">
            <a:extLst>
              <a:ext uri="{FF2B5EF4-FFF2-40B4-BE49-F238E27FC236}">
                <a16:creationId xmlns:a16="http://schemas.microsoft.com/office/drawing/2014/main" id="{E97A9A62-1AA6-47A9-A1A0-54196823744C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1" y="1008000"/>
            <a:ext cx="9198116" cy="360000"/>
          </a:xfrm>
        </p:spPr>
        <p:txBody>
          <a:bodyPr/>
          <a:lstStyle>
            <a:lvl1pPr marL="0" indent="0">
              <a:buNone/>
              <a:defRPr i="1">
                <a:latin typeface="+mn-lt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Subtitle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948E38-8FB0-4E51-A01C-C88794372E50}"/>
              </a:ext>
            </a:extLst>
          </p:cNvPr>
          <p:cNvSpPr>
            <a:spLocks noGrp="1"/>
          </p:cNvSpPr>
          <p:nvPr>
            <p:ph idx="1" hasCustomPrompt="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8FE0EB3-0FF4-4285-B9D3-90A5751B7BBF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442953D-28FC-41B5-A1BB-BB3BA7CA40BE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7345016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32C8D0EF-1DB6-4ADC-8F31-5AE53BF5EAF4}"/>
              </a:ext>
            </a:extLst>
          </p:cNvPr>
          <p:cNvSpPr/>
          <p:nvPr userDrawn="1"/>
        </p:nvSpPr>
        <p:spPr>
          <a:xfrm>
            <a:off x="69274" y="66963"/>
            <a:ext cx="9911201" cy="672734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2F208ED-79A0-4B2C-A5EE-9D27466BCA3F}"/>
              </a:ext>
            </a:extLst>
          </p:cNvPr>
          <p:cNvSpPr/>
          <p:nvPr userDrawn="1"/>
        </p:nvSpPr>
        <p:spPr>
          <a:xfrm>
            <a:off x="11407775" y="6356350"/>
            <a:ext cx="784225" cy="36512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90F41A2-6535-4CA6-81E4-026A5B56D9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432000"/>
            <a:ext cx="9198116" cy="432000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/>
          <a:p>
            <a:r>
              <a:rPr lang="en-US" noProof="0"/>
              <a:t>Click to edit page title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13AB95C-7DD4-4796-80E4-1B7466A2A03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32000" y="1512000"/>
            <a:ext cx="9198116" cy="467925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8879C91-B77F-4273-9A27-A3535FB889D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32000" y="6356350"/>
            <a:ext cx="4114800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200" i="1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ECA3099-A94F-4C3E-BC29-780EDD38F72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47502" y="6401750"/>
            <a:ext cx="278418" cy="274324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ctr">
              <a:defRPr sz="1200" i="1">
                <a:solidFill>
                  <a:schemeClr val="bg1"/>
                </a:solidFill>
              </a:defRPr>
            </a:lvl1pPr>
          </a:lstStyle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4FDC6F9-37F9-4E25-AECA-D307B8421C73}"/>
              </a:ext>
            </a:extLst>
          </p:cNvPr>
          <p:cNvSpPr txBox="1"/>
          <p:nvPr userDrawn="1"/>
        </p:nvSpPr>
        <p:spPr>
          <a:xfrm>
            <a:off x="9630116" y="6346108"/>
            <a:ext cx="1662546" cy="404658"/>
          </a:xfrm>
          <a:prstGeom prst="rect">
            <a:avLst/>
          </a:prstGeom>
          <a:noFill/>
        </p:spPr>
        <p:txBody>
          <a:bodyPr wrap="square" lIns="0" tIns="36000" rIns="0" bIns="0" rtlCol="0">
            <a:spAutoFit/>
          </a:bodyPr>
          <a:lstStyle/>
          <a:p>
            <a:pPr algn="r">
              <a:lnSpc>
                <a:spcPts val="1400"/>
              </a:lnSpc>
            </a:pPr>
            <a:r>
              <a:rPr lang="en-US" sz="1600" b="1" spc="-100" baseline="0" noProof="0" dirty="0">
                <a:solidFill>
                  <a:schemeClr val="tx1">
                    <a:lumMod val="50000"/>
                    <a:lumOff val="50000"/>
                  </a:schemeClr>
                </a:solidFill>
                <a:latin typeface="Corbel" panose="020B0503020204020204" pitchFamily="34" charset="0"/>
              </a:rPr>
              <a:t>WOODGROVE</a:t>
            </a:r>
            <a:r>
              <a:rPr lang="en-US" sz="1600" b="1" spc="-100" baseline="0" noProof="0" dirty="0">
                <a:solidFill>
                  <a:schemeClr val="accent1"/>
                </a:solidFill>
                <a:latin typeface="Corbel" panose="020B0503020204020204" pitchFamily="34" charset="0"/>
              </a:rPr>
              <a:t> </a:t>
            </a:r>
            <a:r>
              <a:rPr lang="en-US" sz="1600" b="1" spc="-100" baseline="0" noProof="0" dirty="0">
                <a:solidFill>
                  <a:schemeClr val="tx1"/>
                </a:solidFill>
                <a:latin typeface="Corbel" panose="020B0503020204020204" pitchFamily="34" charset="0"/>
              </a:rPr>
              <a:t>BANK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B322F68-670D-45A0-A54F-7E70BCEAED3F}"/>
              </a:ext>
            </a:extLst>
          </p:cNvPr>
          <p:cNvSpPr/>
          <p:nvPr userDrawn="1"/>
        </p:nvSpPr>
        <p:spPr>
          <a:xfrm>
            <a:off x="0" y="6794309"/>
            <a:ext cx="9980476" cy="6369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69B5F15-353A-4344-8D61-F4E25AA9FB6C}"/>
              </a:ext>
            </a:extLst>
          </p:cNvPr>
          <p:cNvSpPr/>
          <p:nvPr userDrawn="1"/>
        </p:nvSpPr>
        <p:spPr>
          <a:xfrm>
            <a:off x="0" y="0"/>
            <a:ext cx="9980476" cy="6369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FA0C0AA-FCE8-4A7F-928A-54C96BBA9053}"/>
              </a:ext>
            </a:extLst>
          </p:cNvPr>
          <p:cNvSpPr/>
          <p:nvPr userDrawn="1"/>
        </p:nvSpPr>
        <p:spPr>
          <a:xfrm rot="5400000">
            <a:off x="-3378441" y="3410285"/>
            <a:ext cx="6826157" cy="6927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9461632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2" r:id="rId2"/>
    <p:sldLayoutId id="2147483663" r:id="rId3"/>
    <p:sldLayoutId id="2147483658" r:id="rId4"/>
    <p:sldLayoutId id="2147483665" r:id="rId5"/>
    <p:sldLayoutId id="2147483659" r:id="rId6"/>
    <p:sldLayoutId id="2147483660" r:id="rId7"/>
    <p:sldLayoutId id="2147483664" r:id="rId8"/>
    <p:sldLayoutId id="2147483650" r:id="rId9"/>
    <p:sldLayoutId id="2147483656" r:id="rId10"/>
    <p:sldLayoutId id="2147483657" r:id="rId11"/>
    <p:sldLayoutId id="2147483654" r:id="rId12"/>
    <p:sldLayoutId id="2147483666" r:id="rId13"/>
    <p:sldLayoutId id="2147483667" r:id="rId14"/>
    <p:sldLayoutId id="2147483668" r:id="rId15"/>
    <p:sldLayoutId id="2147483669" r:id="rId16"/>
    <p:sldLayoutId id="2147483670" r:id="rId17"/>
    <p:sldLayoutId id="2147483671" r:id="rId18"/>
    <p:sldLayoutId id="2147483672" r:id="rId19"/>
    <p:sldLayoutId id="2147483655" r:id="rId20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1" kern="1200" cap="all" spc="-15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66700" indent="-2667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542925" indent="-276225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809625" indent="-2667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076325" indent="-2667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343025" indent="-2667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hyperlink" Target="https://jsonplaceholder.typicode.com/users" TargetMode="External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8.sv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37">
            <a:extLst>
              <a:ext uri="{FF2B5EF4-FFF2-40B4-BE49-F238E27FC236}">
                <a16:creationId xmlns:a16="http://schemas.microsoft.com/office/drawing/2014/main" id="{BF96CF3A-0274-488A-8913-381CA8E3A5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chemeClr val="bg1">
                  <a:lumMod val="75000"/>
                  <a:lumOff val="25000"/>
                </a:schemeClr>
              </a:solidFill>
              <a:effectLst/>
              <a:uLnTx/>
              <a:uFillTx/>
              <a:latin typeface="Franklin Gothic Book" panose="020B0502020104020203"/>
              <a:ea typeface="+mn-ea"/>
              <a:cs typeface="+mn-cs"/>
            </a:endParaRP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6AE57E3F-DB3F-4259-9A2C-C53B312913D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18" t="8526" r="-718" b="8527"/>
          <a:stretch/>
        </p:blipFill>
        <p:spPr>
          <a:xfrm>
            <a:off x="0" y="0"/>
            <a:ext cx="12350093" cy="6868594"/>
          </a:xfrm>
          <a:prstGeom prst="rect">
            <a:avLst/>
          </a:prstGeom>
        </p:spPr>
      </p:pic>
      <p:sp>
        <p:nvSpPr>
          <p:cNvPr id="14" name="Title 1">
            <a:extLst>
              <a:ext uri="{FF2B5EF4-FFF2-40B4-BE49-F238E27FC236}">
                <a16:creationId xmlns:a16="http://schemas.microsoft.com/office/drawing/2014/main" id="{FBEEF4F5-DEFE-4DFF-89B4-70B7AEA1B2E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736207" y="4062897"/>
            <a:ext cx="4534839" cy="1080603"/>
          </a:xfrm>
        </p:spPr>
        <p:txBody>
          <a:bodyPr>
            <a:noAutofit/>
          </a:bodyPr>
          <a:lstStyle/>
          <a:p>
            <a:pPr algn="l"/>
            <a:r>
              <a:rPr lang="en-US" sz="4000" b="1" dirty="0"/>
              <a:t>My assignment </a:t>
            </a:r>
            <a:br>
              <a:rPr lang="en-US" sz="4000" b="1" dirty="0"/>
            </a:br>
            <a:r>
              <a:rPr lang="en-US" sz="4000" b="1" dirty="0"/>
              <a:t>presentation</a:t>
            </a:r>
          </a:p>
        </p:txBody>
      </p:sp>
      <p:sp>
        <p:nvSpPr>
          <p:cNvPr id="15" name="Subtitle 2">
            <a:extLst>
              <a:ext uri="{FF2B5EF4-FFF2-40B4-BE49-F238E27FC236}">
                <a16:creationId xmlns:a16="http://schemas.microsoft.com/office/drawing/2014/main" id="{133A666D-86EE-497A-BBAA-FB1B59B7223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736207" y="5460449"/>
            <a:ext cx="3759493" cy="1080602"/>
          </a:xfrm>
          <a:ln w="28575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>
            <a:normAutofit/>
          </a:bodyPr>
          <a:lstStyle/>
          <a:p>
            <a:endParaRPr lang="en-US" dirty="0">
              <a:solidFill>
                <a:schemeClr val="tx1"/>
              </a:solidFill>
              <a:latin typeface="+mn-lt"/>
            </a:endParaRPr>
          </a:p>
          <a:p>
            <a:r>
              <a:rPr lang="en-US" dirty="0">
                <a:solidFill>
                  <a:schemeClr val="tx1"/>
                </a:solidFill>
                <a:latin typeface="+mn-lt"/>
              </a:rPr>
              <a:t>Name  : Gefy Aqiilah Aqshal</a:t>
            </a:r>
          </a:p>
          <a:p>
            <a:r>
              <a:rPr lang="en-US" dirty="0">
                <a:solidFill>
                  <a:schemeClr val="tx1"/>
                </a:solidFill>
                <a:latin typeface="+mn-lt"/>
              </a:rPr>
              <a:t>Class : </a:t>
            </a:r>
            <a:r>
              <a:rPr lang="en-US" dirty="0" err="1">
                <a:solidFill>
                  <a:schemeClr val="tx1"/>
                </a:solidFill>
                <a:latin typeface="+mn-lt"/>
              </a:rPr>
              <a:t>Fullstack</a:t>
            </a:r>
            <a:r>
              <a:rPr lang="en-US" dirty="0">
                <a:solidFill>
                  <a:schemeClr val="tx1"/>
                </a:solidFill>
                <a:latin typeface="+mn-lt"/>
              </a:rPr>
              <a:t> Website - 5</a:t>
            </a:r>
          </a:p>
          <a:p>
            <a:endParaRPr lang="en-US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238471A4-40AE-4DFD-8808-4D2AE0740CCD}"/>
              </a:ext>
            </a:extLst>
          </p:cNvPr>
          <p:cNvSpPr/>
          <p:nvPr/>
        </p:nvSpPr>
        <p:spPr>
          <a:xfrm>
            <a:off x="7736207" y="5160629"/>
            <a:ext cx="3759493" cy="115705"/>
          </a:xfrm>
          <a:prstGeom prst="rect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8999616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57FBD9FD-E469-41C4-B135-7A118B259494}"/>
              </a:ext>
            </a:extLst>
          </p:cNvPr>
          <p:cNvSpPr/>
          <p:nvPr/>
        </p:nvSpPr>
        <p:spPr>
          <a:xfrm>
            <a:off x="0" y="1"/>
            <a:ext cx="9971903" cy="685800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D" sz="6000" b="1" dirty="0">
                <a:latin typeface="Arial (Headings)"/>
              </a:rPr>
              <a:t>#Task </a:t>
            </a:r>
            <a:r>
              <a:rPr lang="en-ID" sz="6000" b="1" dirty="0">
                <a:solidFill>
                  <a:srgbClr val="FFC000"/>
                </a:solidFill>
                <a:latin typeface="Arial (Headings)"/>
              </a:rPr>
              <a:t>1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72F9E92-768A-4043-B323-31300BD04912}"/>
              </a:ext>
            </a:extLst>
          </p:cNvPr>
          <p:cNvSpPr/>
          <p:nvPr/>
        </p:nvSpPr>
        <p:spPr>
          <a:xfrm>
            <a:off x="11207578" y="6172200"/>
            <a:ext cx="984422" cy="45720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D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19435247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FE22C16-E5B4-4F2D-9758-40DACE631183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11</a:t>
            </a:fld>
            <a:endParaRPr lang="en-US" noProof="0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6B5DC7D8-1A01-4F85-A3D8-AA12064B3C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D" dirty="0"/>
              <a:t>#Task 1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48E416EE-BC32-4E10-BAC9-28F1F8E6E0DC}"/>
              </a:ext>
            </a:extLst>
          </p:cNvPr>
          <p:cNvSpPr/>
          <p:nvPr/>
        </p:nvSpPr>
        <p:spPr>
          <a:xfrm>
            <a:off x="10116457" y="5911958"/>
            <a:ext cx="1175657" cy="869842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D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90D7B1C-B0F3-4CA9-A53D-7B1417548FED}"/>
              </a:ext>
            </a:extLst>
          </p:cNvPr>
          <p:cNvSpPr txBox="1"/>
          <p:nvPr/>
        </p:nvSpPr>
        <p:spPr>
          <a:xfrm>
            <a:off x="582625" y="1046085"/>
            <a:ext cx="939113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D" dirty="0" err="1">
                <a:latin typeface="Proxima Nova"/>
                <a:ea typeface="Proxima Nova"/>
                <a:cs typeface="Proxima Nova"/>
                <a:sym typeface="Proxima Nova"/>
              </a:rPr>
              <a:t>Buatlah</a:t>
            </a:r>
            <a:r>
              <a:rPr lang="en-ID" dirty="0">
                <a:latin typeface="Proxima Nova"/>
                <a:ea typeface="Proxima Nova"/>
                <a:cs typeface="Proxima Nova"/>
                <a:sym typeface="Proxima Nova"/>
              </a:rPr>
              <a:t> </a:t>
            </a:r>
            <a:r>
              <a:rPr lang="en-ID" dirty="0" err="1">
                <a:latin typeface="Proxima Nova"/>
                <a:ea typeface="Proxima Nova"/>
                <a:cs typeface="Proxima Nova"/>
                <a:sym typeface="Proxima Nova"/>
              </a:rPr>
              <a:t>sambungan</a:t>
            </a:r>
            <a:r>
              <a:rPr lang="en-ID" dirty="0">
                <a:latin typeface="Proxima Nova"/>
                <a:ea typeface="Proxima Nova"/>
                <a:cs typeface="Proxima Nova"/>
                <a:sym typeface="Proxima Nova"/>
              </a:rPr>
              <a:t> program </a:t>
            </a:r>
            <a:r>
              <a:rPr lang="en-ID" dirty="0" err="1">
                <a:latin typeface="Proxima Nova"/>
                <a:ea typeface="Proxima Nova"/>
                <a:cs typeface="Proxima Nova"/>
                <a:sym typeface="Proxima Nova"/>
              </a:rPr>
              <a:t>menggunakan</a:t>
            </a:r>
            <a:r>
              <a:rPr lang="en-ID" dirty="0">
                <a:latin typeface="Proxima Nova"/>
                <a:ea typeface="Proxima Nova"/>
                <a:cs typeface="Proxima Nova"/>
                <a:sym typeface="Proxima Nova"/>
              </a:rPr>
              <a:t> then catch dan juga try catch </a:t>
            </a:r>
            <a:r>
              <a:rPr lang="en-ID" dirty="0" err="1">
                <a:latin typeface="Proxima Nova"/>
                <a:ea typeface="Proxima Nova"/>
                <a:cs typeface="Proxima Nova"/>
                <a:sym typeface="Proxima Nova"/>
              </a:rPr>
              <a:t>untuk</a:t>
            </a:r>
            <a:r>
              <a:rPr lang="en-ID" dirty="0">
                <a:latin typeface="Proxima Nova"/>
                <a:ea typeface="Proxima Nova"/>
                <a:cs typeface="Proxima Nova"/>
                <a:sym typeface="Proxima Nova"/>
              </a:rPr>
              <a:t> </a:t>
            </a:r>
            <a:r>
              <a:rPr lang="en-ID" dirty="0" err="1">
                <a:latin typeface="Proxima Nova"/>
                <a:ea typeface="Proxima Nova"/>
                <a:cs typeface="Proxima Nova"/>
                <a:sym typeface="Proxima Nova"/>
              </a:rPr>
              <a:t>mengecek</a:t>
            </a:r>
            <a:r>
              <a:rPr lang="en-ID" dirty="0">
                <a:latin typeface="Proxima Nova"/>
                <a:ea typeface="Proxima Nova"/>
                <a:cs typeface="Proxima Nova"/>
                <a:sym typeface="Proxima Nova"/>
              </a:rPr>
              <a:t> </a:t>
            </a:r>
            <a:r>
              <a:rPr lang="en-ID" dirty="0" err="1">
                <a:latin typeface="Proxima Nova"/>
                <a:ea typeface="Proxima Nova"/>
                <a:cs typeface="Proxima Nova"/>
                <a:sym typeface="Proxima Nova"/>
              </a:rPr>
              <a:t>hari</a:t>
            </a:r>
            <a:r>
              <a:rPr lang="en-ID" dirty="0">
                <a:latin typeface="Proxima Nova"/>
                <a:ea typeface="Proxima Nova"/>
                <a:cs typeface="Proxima Nova"/>
                <a:sym typeface="Proxima Nova"/>
              </a:rPr>
              <a:t> </a:t>
            </a:r>
            <a:r>
              <a:rPr lang="en-ID" dirty="0" err="1">
                <a:latin typeface="Proxima Nova"/>
                <a:ea typeface="Proxima Nova"/>
                <a:cs typeface="Proxima Nova"/>
                <a:sym typeface="Proxima Nova"/>
              </a:rPr>
              <a:t>kerja</a:t>
            </a:r>
            <a:r>
              <a:rPr lang="en-ID" dirty="0">
                <a:latin typeface="Proxima Nova"/>
                <a:ea typeface="Proxima Nova"/>
                <a:cs typeface="Proxima Nova"/>
                <a:sym typeface="Proxima Nova"/>
              </a:rPr>
              <a:t> </a:t>
            </a:r>
            <a:r>
              <a:rPr lang="en-ID" dirty="0" err="1">
                <a:latin typeface="Proxima Nova"/>
                <a:ea typeface="Proxima Nova"/>
                <a:cs typeface="Proxima Nova"/>
                <a:sym typeface="Proxima Nova"/>
              </a:rPr>
              <a:t>dari</a:t>
            </a:r>
            <a:r>
              <a:rPr lang="en-ID" dirty="0">
                <a:latin typeface="Proxima Nova"/>
                <a:ea typeface="Proxima Nova"/>
                <a:cs typeface="Proxima Nova"/>
                <a:sym typeface="Proxima Nova"/>
              </a:rPr>
              <a:t> </a:t>
            </a:r>
            <a:r>
              <a:rPr lang="en-ID" dirty="0" err="1">
                <a:latin typeface="Proxima Nova"/>
                <a:ea typeface="Proxima Nova"/>
                <a:cs typeface="Proxima Nova"/>
                <a:sym typeface="Proxima Nova"/>
              </a:rPr>
              <a:t>kode</a:t>
            </a:r>
            <a:r>
              <a:rPr lang="en-ID" dirty="0">
                <a:latin typeface="Proxima Nova"/>
                <a:ea typeface="Proxima Nova"/>
                <a:cs typeface="Proxima Nova"/>
                <a:sym typeface="Proxima Nova"/>
              </a:rPr>
              <a:t> Asynchronous </a:t>
            </a:r>
            <a:r>
              <a:rPr lang="en-ID" dirty="0" err="1">
                <a:latin typeface="Proxima Nova"/>
                <a:ea typeface="Proxima Nova"/>
                <a:cs typeface="Proxima Nova"/>
                <a:sym typeface="Proxima Nova"/>
              </a:rPr>
              <a:t>dibawah</a:t>
            </a:r>
            <a:r>
              <a:rPr lang="en-ID" dirty="0">
                <a:latin typeface="Proxima Nova"/>
                <a:ea typeface="Proxima Nova"/>
                <a:cs typeface="Proxima Nova"/>
                <a:sym typeface="Proxima Nova"/>
              </a:rPr>
              <a:t> dan </a:t>
            </a:r>
            <a:r>
              <a:rPr lang="en-ID" dirty="0" err="1">
                <a:latin typeface="Proxima Nova"/>
                <a:ea typeface="Proxima Nova"/>
                <a:cs typeface="Proxima Nova"/>
                <a:sym typeface="Proxima Nova"/>
              </a:rPr>
              <a:t>jelaskan</a:t>
            </a:r>
            <a:r>
              <a:rPr lang="en-ID" dirty="0">
                <a:latin typeface="Proxima Nova"/>
                <a:ea typeface="Proxima Nova"/>
                <a:cs typeface="Proxima Nova"/>
                <a:sym typeface="Proxima Nova"/>
              </a:rPr>
              <a:t> </a:t>
            </a:r>
            <a:r>
              <a:rPr lang="en-ID" dirty="0" err="1">
                <a:latin typeface="Proxima Nova"/>
                <a:ea typeface="Proxima Nova"/>
                <a:cs typeface="Proxima Nova"/>
                <a:sym typeface="Proxima Nova"/>
              </a:rPr>
              <a:t>penggunaan</a:t>
            </a:r>
            <a:r>
              <a:rPr lang="en-ID" dirty="0">
                <a:latin typeface="Proxima Nova"/>
                <a:ea typeface="Proxima Nova"/>
                <a:cs typeface="Proxima Nova"/>
                <a:sym typeface="Proxima Nova"/>
              </a:rPr>
              <a:t> then catch dan try catch </a:t>
            </a:r>
            <a:r>
              <a:rPr lang="en-ID" dirty="0" err="1">
                <a:latin typeface="Proxima Nova"/>
                <a:ea typeface="Proxima Nova"/>
                <a:cs typeface="Proxima Nova"/>
                <a:sym typeface="Proxima Nova"/>
              </a:rPr>
              <a:t>dengan</a:t>
            </a:r>
            <a:r>
              <a:rPr lang="en-ID" dirty="0">
                <a:latin typeface="Proxima Nova"/>
                <a:ea typeface="Proxima Nova"/>
                <a:cs typeface="Proxima Nova"/>
                <a:sym typeface="Proxima Nova"/>
              </a:rPr>
              <a:t> </a:t>
            </a:r>
            <a:r>
              <a:rPr lang="en-ID" dirty="0" err="1">
                <a:latin typeface="Proxima Nova"/>
                <a:ea typeface="Proxima Nova"/>
                <a:cs typeface="Proxima Nova"/>
                <a:sym typeface="Proxima Nova"/>
              </a:rPr>
              <a:t>memberikan</a:t>
            </a:r>
            <a:r>
              <a:rPr lang="en-ID" dirty="0">
                <a:latin typeface="Proxima Nova"/>
                <a:ea typeface="Proxima Nova"/>
                <a:cs typeface="Proxima Nova"/>
                <a:sym typeface="Proxima Nova"/>
              </a:rPr>
              <a:t> </a:t>
            </a:r>
            <a:r>
              <a:rPr lang="en-ID" dirty="0" err="1">
                <a:latin typeface="Proxima Nova"/>
                <a:ea typeface="Proxima Nova"/>
                <a:cs typeface="Proxima Nova"/>
                <a:sym typeface="Proxima Nova"/>
              </a:rPr>
              <a:t>komentar</a:t>
            </a:r>
            <a:r>
              <a:rPr lang="en-ID" dirty="0">
                <a:latin typeface="Proxima Nova"/>
                <a:ea typeface="Proxima Nova"/>
                <a:cs typeface="Proxima Nova"/>
                <a:sym typeface="Proxima Nova"/>
              </a:rPr>
              <a:t> di </a:t>
            </a:r>
            <a:r>
              <a:rPr lang="en-ID" dirty="0" err="1">
                <a:latin typeface="Proxima Nova"/>
                <a:ea typeface="Proxima Nova"/>
                <a:cs typeface="Proxima Nova"/>
                <a:sym typeface="Proxima Nova"/>
              </a:rPr>
              <a:t>bawahnya</a:t>
            </a:r>
            <a:r>
              <a:rPr lang="en-ID" dirty="0">
                <a:latin typeface="Proxima Nova"/>
                <a:ea typeface="Proxima Nova"/>
                <a:cs typeface="Proxima Nova"/>
                <a:sym typeface="Proxima Nova"/>
              </a:rPr>
              <a:t>:</a:t>
            </a:r>
          </a:p>
          <a:p>
            <a:endParaRPr lang="en-ID" dirty="0">
              <a:latin typeface="Proxima Nova" panose="020B0604020202020204" charset="0"/>
            </a:endParaRPr>
          </a:p>
        </p:txBody>
      </p:sp>
      <p:pic>
        <p:nvPicPr>
          <p:cNvPr id="16" name="Google Shape;123;p23">
            <a:extLst>
              <a:ext uri="{FF2B5EF4-FFF2-40B4-BE49-F238E27FC236}">
                <a16:creationId xmlns:a16="http://schemas.microsoft.com/office/drawing/2014/main" id="{90E56A80-0938-4C37-B9C7-10B47B27FC38}"/>
              </a:ext>
            </a:extLst>
          </p:cNvPr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2795587" y="2246414"/>
            <a:ext cx="6600825" cy="2733675"/>
          </a:xfrm>
          <a:prstGeom prst="rect">
            <a:avLst/>
          </a:prstGeom>
          <a:ln w="889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65682C3F-81DE-4ACE-BEB1-72B7099D3115}"/>
              </a:ext>
            </a:extLst>
          </p:cNvPr>
          <p:cNvSpPr txBox="1"/>
          <p:nvPr/>
        </p:nvSpPr>
        <p:spPr>
          <a:xfrm>
            <a:off x="3822356" y="5619570"/>
            <a:ext cx="454728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D" sz="3200" dirty="0">
                <a:latin typeface="Proxima Nova" panose="020B0604020202020204" charset="0"/>
              </a:rPr>
              <a:t>Let’s go to </a:t>
            </a:r>
            <a:r>
              <a:rPr lang="en-ID" sz="3200" dirty="0" err="1">
                <a:latin typeface="Proxima Nova" panose="020B0604020202020204" charset="0"/>
              </a:rPr>
              <a:t>Vscode</a:t>
            </a:r>
            <a:endParaRPr lang="en-ID" sz="3200" dirty="0">
              <a:latin typeface="Proxima Nova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666712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57FBD9FD-E469-41C4-B135-7A118B259494}"/>
              </a:ext>
            </a:extLst>
          </p:cNvPr>
          <p:cNvSpPr/>
          <p:nvPr/>
        </p:nvSpPr>
        <p:spPr>
          <a:xfrm>
            <a:off x="0" y="1"/>
            <a:ext cx="9971903" cy="685800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D" sz="6000" b="1" dirty="0">
                <a:latin typeface="Arial (Headings)"/>
              </a:rPr>
              <a:t>#Task </a:t>
            </a:r>
            <a:r>
              <a:rPr lang="en-ID" sz="6000" b="1" dirty="0">
                <a:solidFill>
                  <a:srgbClr val="FFC000"/>
                </a:solidFill>
                <a:latin typeface="Arial (Headings)"/>
              </a:rPr>
              <a:t>2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72F9E92-768A-4043-B323-31300BD04912}"/>
              </a:ext>
            </a:extLst>
          </p:cNvPr>
          <p:cNvSpPr/>
          <p:nvPr/>
        </p:nvSpPr>
        <p:spPr>
          <a:xfrm>
            <a:off x="11207578" y="6172200"/>
            <a:ext cx="984422" cy="45720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D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12</a:t>
            </a:r>
          </a:p>
        </p:txBody>
      </p:sp>
    </p:spTree>
    <p:extLst>
      <p:ext uri="{BB962C8B-B14F-4D97-AF65-F5344CB8AC3E}">
        <p14:creationId xmlns:p14="http://schemas.microsoft.com/office/powerpoint/2010/main" val="34303949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FE22C16-E5B4-4F2D-9758-40DACE631183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13</a:t>
            </a:fld>
            <a:endParaRPr lang="en-US" noProof="0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6B5DC7D8-1A01-4F85-A3D8-AA12064B3C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D" dirty="0"/>
              <a:t>#Task 2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48E416EE-BC32-4E10-BAC9-28F1F8E6E0DC}"/>
              </a:ext>
            </a:extLst>
          </p:cNvPr>
          <p:cNvSpPr/>
          <p:nvPr/>
        </p:nvSpPr>
        <p:spPr>
          <a:xfrm>
            <a:off x="10116457" y="5911958"/>
            <a:ext cx="1175657" cy="869842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D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90D7B1C-B0F3-4CA9-A53D-7B1417548FED}"/>
              </a:ext>
            </a:extLst>
          </p:cNvPr>
          <p:cNvSpPr txBox="1"/>
          <p:nvPr/>
        </p:nvSpPr>
        <p:spPr>
          <a:xfrm>
            <a:off x="582625" y="1046085"/>
            <a:ext cx="939113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39700" lvl="0" algn="l" rtl="0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</a:pPr>
            <a:r>
              <a:rPr lang="en-ID" dirty="0">
                <a:latin typeface="Proxima Nova"/>
                <a:ea typeface="Proxima Nova"/>
                <a:cs typeface="Proxima Nova"/>
                <a:sym typeface="Proxima Nova"/>
              </a:rPr>
              <a:t>Buat program </a:t>
            </a:r>
            <a:r>
              <a:rPr lang="en-ID" dirty="0" err="1">
                <a:latin typeface="Proxima Nova"/>
                <a:ea typeface="Proxima Nova"/>
                <a:cs typeface="Proxima Nova"/>
                <a:sym typeface="Proxima Nova"/>
              </a:rPr>
              <a:t>menggunakan</a:t>
            </a:r>
            <a:r>
              <a:rPr lang="en-ID" dirty="0">
                <a:latin typeface="Proxima Nova"/>
                <a:ea typeface="Proxima Nova"/>
                <a:cs typeface="Proxima Nova"/>
                <a:sym typeface="Proxima Nova"/>
              </a:rPr>
              <a:t> </a:t>
            </a:r>
            <a:r>
              <a:rPr lang="en-ID" dirty="0" err="1">
                <a:latin typeface="Proxima Nova"/>
                <a:ea typeface="Proxima Nova"/>
                <a:cs typeface="Proxima Nova"/>
                <a:sym typeface="Proxima Nova"/>
              </a:rPr>
              <a:t>callback</a:t>
            </a:r>
            <a:r>
              <a:rPr lang="en-ID" dirty="0">
                <a:latin typeface="Proxima Nova"/>
                <a:ea typeface="Proxima Nova"/>
                <a:cs typeface="Proxima Nova"/>
                <a:sym typeface="Proxima Nova"/>
              </a:rPr>
              <a:t> function </a:t>
            </a:r>
            <a:r>
              <a:rPr lang="en-ID" dirty="0" err="1">
                <a:latin typeface="Proxima Nova"/>
                <a:ea typeface="Proxima Nova"/>
                <a:cs typeface="Proxima Nova"/>
                <a:sym typeface="Proxima Nova"/>
              </a:rPr>
              <a:t>untuk</a:t>
            </a:r>
            <a:r>
              <a:rPr lang="en-ID" dirty="0">
                <a:latin typeface="Proxima Nova"/>
                <a:ea typeface="Proxima Nova"/>
                <a:cs typeface="Proxima Nova"/>
                <a:sym typeface="Proxima Nova"/>
              </a:rPr>
              <a:t> </a:t>
            </a:r>
            <a:r>
              <a:rPr lang="en-ID" dirty="0" err="1">
                <a:latin typeface="Proxima Nova"/>
                <a:ea typeface="Proxima Nova"/>
                <a:cs typeface="Proxima Nova"/>
                <a:sym typeface="Proxima Nova"/>
              </a:rPr>
              <a:t>melanjutkan</a:t>
            </a:r>
            <a:r>
              <a:rPr lang="en-ID" dirty="0">
                <a:latin typeface="Proxima Nova"/>
                <a:ea typeface="Proxima Nova"/>
                <a:cs typeface="Proxima Nova"/>
                <a:sym typeface="Proxima Nova"/>
              </a:rPr>
              <a:t> dan </a:t>
            </a:r>
            <a:r>
              <a:rPr lang="en-ID" dirty="0" err="1">
                <a:latin typeface="Proxima Nova"/>
                <a:ea typeface="Proxima Nova"/>
                <a:cs typeface="Proxima Nova"/>
                <a:sym typeface="Proxima Nova"/>
              </a:rPr>
              <a:t>menampilkan</a:t>
            </a:r>
            <a:r>
              <a:rPr lang="en-ID" dirty="0">
                <a:latin typeface="Proxima Nova"/>
                <a:ea typeface="Proxima Nova"/>
                <a:cs typeface="Proxima Nova"/>
                <a:sym typeface="Proxima Nova"/>
              </a:rPr>
              <a:t> </a:t>
            </a:r>
            <a:r>
              <a:rPr lang="en-ID" dirty="0" err="1">
                <a:latin typeface="Proxima Nova"/>
                <a:ea typeface="Proxima Nova"/>
                <a:cs typeface="Proxima Nova"/>
                <a:sym typeface="Proxima Nova"/>
              </a:rPr>
              <a:t>semua</a:t>
            </a:r>
            <a:r>
              <a:rPr lang="en-ID" dirty="0">
                <a:latin typeface="Proxima Nova"/>
                <a:ea typeface="Proxima Nova"/>
                <a:cs typeface="Proxima Nova"/>
                <a:sym typeface="Proxima Nova"/>
              </a:rPr>
              <a:t> </a:t>
            </a:r>
            <a:r>
              <a:rPr lang="en-ID" dirty="0" err="1">
                <a:latin typeface="Proxima Nova"/>
                <a:ea typeface="Proxima Nova"/>
                <a:cs typeface="Proxima Nova"/>
                <a:sym typeface="Proxima Nova"/>
              </a:rPr>
              <a:t>bulan</a:t>
            </a:r>
            <a:r>
              <a:rPr lang="en-ID" dirty="0">
                <a:latin typeface="Proxima Nova"/>
                <a:ea typeface="Proxima Nova"/>
                <a:cs typeface="Proxima Nova"/>
                <a:sym typeface="Proxima Nova"/>
              </a:rPr>
              <a:t> </a:t>
            </a:r>
            <a:r>
              <a:rPr lang="en-ID" dirty="0" err="1">
                <a:latin typeface="Proxima Nova"/>
                <a:ea typeface="Proxima Nova"/>
                <a:cs typeface="Proxima Nova"/>
                <a:sym typeface="Proxima Nova"/>
              </a:rPr>
              <a:t>menggunakan</a:t>
            </a:r>
            <a:r>
              <a:rPr lang="en-ID" dirty="0">
                <a:latin typeface="Proxima Nova"/>
                <a:ea typeface="Proxima Nova"/>
                <a:cs typeface="Proxima Nova"/>
                <a:sym typeface="Proxima Nova"/>
              </a:rPr>
              <a:t> method map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65682C3F-81DE-4ACE-BEB1-72B7099D3115}"/>
              </a:ext>
            </a:extLst>
          </p:cNvPr>
          <p:cNvSpPr txBox="1"/>
          <p:nvPr/>
        </p:nvSpPr>
        <p:spPr>
          <a:xfrm>
            <a:off x="3822356" y="5619570"/>
            <a:ext cx="454728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D" sz="3200" dirty="0">
                <a:latin typeface="Proxima Nova" panose="020B0604020202020204" charset="0"/>
              </a:rPr>
              <a:t>Let’s go to </a:t>
            </a:r>
            <a:r>
              <a:rPr lang="en-ID" sz="3200" dirty="0" err="1">
                <a:latin typeface="Proxima Nova" panose="020B0604020202020204" charset="0"/>
              </a:rPr>
              <a:t>Vscode</a:t>
            </a:r>
            <a:endParaRPr lang="en-ID" sz="3200" dirty="0">
              <a:latin typeface="Proxima Nova" panose="020B0604020202020204" charset="0"/>
            </a:endParaRPr>
          </a:p>
        </p:txBody>
      </p:sp>
      <p:pic>
        <p:nvPicPr>
          <p:cNvPr id="8" name="Google Shape;129;p24">
            <a:extLst>
              <a:ext uri="{FF2B5EF4-FFF2-40B4-BE49-F238E27FC236}">
                <a16:creationId xmlns:a16="http://schemas.microsoft.com/office/drawing/2014/main" id="{BAB6F760-9067-4FA7-B696-0909DA939EDB}"/>
              </a:ext>
            </a:extLst>
          </p:cNvPr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93156" y="2372962"/>
            <a:ext cx="8770071" cy="2418192"/>
          </a:xfrm>
          <a:prstGeom prst="rect">
            <a:avLst/>
          </a:prstGeom>
          <a:ln w="889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</p:spTree>
    <p:extLst>
      <p:ext uri="{BB962C8B-B14F-4D97-AF65-F5344CB8AC3E}">
        <p14:creationId xmlns:p14="http://schemas.microsoft.com/office/powerpoint/2010/main" val="11903251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57FBD9FD-E469-41C4-B135-7A118B259494}"/>
              </a:ext>
            </a:extLst>
          </p:cNvPr>
          <p:cNvSpPr/>
          <p:nvPr/>
        </p:nvSpPr>
        <p:spPr>
          <a:xfrm>
            <a:off x="0" y="1"/>
            <a:ext cx="9971903" cy="685800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D" sz="6000" b="1" dirty="0">
                <a:latin typeface="Arial (Headings)"/>
              </a:rPr>
              <a:t>#Task </a:t>
            </a:r>
            <a:r>
              <a:rPr lang="en-ID" sz="6000" b="1" dirty="0">
                <a:solidFill>
                  <a:srgbClr val="FFC000"/>
                </a:solidFill>
                <a:latin typeface="Arial (Headings)"/>
              </a:rPr>
              <a:t>3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72F9E92-768A-4043-B323-31300BD04912}"/>
              </a:ext>
            </a:extLst>
          </p:cNvPr>
          <p:cNvSpPr/>
          <p:nvPr/>
        </p:nvSpPr>
        <p:spPr>
          <a:xfrm>
            <a:off x="11207578" y="6172200"/>
            <a:ext cx="984422" cy="45720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D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14</a:t>
            </a:r>
          </a:p>
        </p:txBody>
      </p:sp>
    </p:spTree>
    <p:extLst>
      <p:ext uri="{BB962C8B-B14F-4D97-AF65-F5344CB8AC3E}">
        <p14:creationId xmlns:p14="http://schemas.microsoft.com/office/powerpoint/2010/main" val="14621434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FE22C16-E5B4-4F2D-9758-40DACE631183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15</a:t>
            </a:fld>
            <a:endParaRPr lang="en-US" noProof="0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6B5DC7D8-1A01-4F85-A3D8-AA12064B3C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D" dirty="0"/>
              <a:t>#Task 3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48E416EE-BC32-4E10-BAC9-28F1F8E6E0DC}"/>
              </a:ext>
            </a:extLst>
          </p:cNvPr>
          <p:cNvSpPr/>
          <p:nvPr/>
        </p:nvSpPr>
        <p:spPr>
          <a:xfrm>
            <a:off x="10116457" y="5911958"/>
            <a:ext cx="1175657" cy="869842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D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90D7B1C-B0F3-4CA9-A53D-7B1417548FED}"/>
              </a:ext>
            </a:extLst>
          </p:cNvPr>
          <p:cNvSpPr txBox="1"/>
          <p:nvPr/>
        </p:nvSpPr>
        <p:spPr>
          <a:xfrm>
            <a:off x="582625" y="1046085"/>
            <a:ext cx="93911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39700" lvl="0" algn="l" rtl="0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</a:pPr>
            <a:r>
              <a:rPr lang="en-ID" dirty="0" err="1">
                <a:latin typeface="Proxima Nova"/>
                <a:ea typeface="Proxima Nova"/>
                <a:cs typeface="Proxima Nova"/>
                <a:sym typeface="Proxima Nova"/>
              </a:rPr>
              <a:t>Buatlah</a:t>
            </a:r>
            <a:r>
              <a:rPr lang="en-ID" dirty="0">
                <a:latin typeface="Proxima Nova"/>
                <a:ea typeface="Proxima Nova"/>
                <a:cs typeface="Proxima Nova"/>
                <a:sym typeface="Proxima Nova"/>
              </a:rPr>
              <a:t> 2 program </a:t>
            </a:r>
            <a:r>
              <a:rPr lang="en-ID" dirty="0" err="1">
                <a:latin typeface="Proxima Nova"/>
                <a:ea typeface="Proxima Nova"/>
                <a:cs typeface="Proxima Nova"/>
                <a:sym typeface="Proxima Nova"/>
              </a:rPr>
              <a:t>bebas</a:t>
            </a:r>
            <a:r>
              <a:rPr lang="en-ID" dirty="0">
                <a:latin typeface="Proxima Nova"/>
                <a:ea typeface="Proxima Nova"/>
                <a:cs typeface="Proxima Nova"/>
                <a:sym typeface="Proxima Nova"/>
              </a:rPr>
              <a:t> </a:t>
            </a:r>
            <a:r>
              <a:rPr lang="en-ID" dirty="0" err="1">
                <a:latin typeface="Proxima Nova"/>
                <a:ea typeface="Proxima Nova"/>
                <a:cs typeface="Proxima Nova"/>
                <a:sym typeface="Proxima Nova"/>
              </a:rPr>
              <a:t>dengan</a:t>
            </a:r>
            <a:r>
              <a:rPr lang="en-ID" dirty="0">
                <a:latin typeface="Proxima Nova"/>
                <a:ea typeface="Proxima Nova"/>
                <a:cs typeface="Proxima Nova"/>
                <a:sym typeface="Proxima Nova"/>
              </a:rPr>
              <a:t> </a:t>
            </a:r>
            <a:r>
              <a:rPr lang="en-ID" dirty="0" err="1">
                <a:latin typeface="Proxima Nova"/>
                <a:ea typeface="Proxima Nova"/>
                <a:cs typeface="Proxima Nova"/>
                <a:sym typeface="Proxima Nova"/>
              </a:rPr>
              <a:t>menggunakan</a:t>
            </a:r>
            <a:r>
              <a:rPr lang="en-ID" dirty="0">
                <a:latin typeface="Proxima Nova"/>
                <a:ea typeface="Proxima Nova"/>
                <a:cs typeface="Proxima Nova"/>
                <a:sym typeface="Proxima Nova"/>
              </a:rPr>
              <a:t> promise </a:t>
            </a:r>
            <a:r>
              <a:rPr lang="en-ID" dirty="0" err="1">
                <a:latin typeface="Proxima Nova"/>
                <a:ea typeface="Proxima Nova"/>
                <a:cs typeface="Proxima Nova"/>
                <a:sym typeface="Proxima Nova"/>
              </a:rPr>
              <a:t>seperti</a:t>
            </a:r>
            <a:r>
              <a:rPr lang="en-ID" dirty="0">
                <a:latin typeface="Proxima Nova"/>
                <a:ea typeface="Proxima Nova"/>
                <a:cs typeface="Proxima Nova"/>
                <a:sym typeface="Proxima Nova"/>
              </a:rPr>
              <a:t> </a:t>
            </a:r>
            <a:r>
              <a:rPr lang="en-ID" dirty="0" err="1">
                <a:latin typeface="Proxima Nova"/>
                <a:ea typeface="Proxima Nova"/>
                <a:cs typeface="Proxima Nova"/>
                <a:sym typeface="Proxima Nova"/>
              </a:rPr>
              <a:t>soal</a:t>
            </a:r>
            <a:r>
              <a:rPr lang="en-ID" dirty="0">
                <a:latin typeface="Proxima Nova"/>
                <a:ea typeface="Proxima Nova"/>
                <a:cs typeface="Proxima Nova"/>
                <a:sym typeface="Proxima Nova"/>
              </a:rPr>
              <a:t> </a:t>
            </a:r>
            <a:r>
              <a:rPr lang="en-ID" dirty="0" err="1">
                <a:latin typeface="Proxima Nova"/>
                <a:ea typeface="Proxima Nova"/>
                <a:cs typeface="Proxima Nova"/>
                <a:sym typeface="Proxima Nova"/>
              </a:rPr>
              <a:t>nomor</a:t>
            </a:r>
            <a:r>
              <a:rPr lang="en-ID" dirty="0">
                <a:latin typeface="Proxima Nova"/>
                <a:ea typeface="Proxima Nova"/>
                <a:cs typeface="Proxima Nova"/>
                <a:sym typeface="Proxima Nova"/>
              </a:rPr>
              <a:t> 1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CEC5FA2-7597-42AC-8FF2-AC706489FCCE}"/>
              </a:ext>
            </a:extLst>
          </p:cNvPr>
          <p:cNvSpPr txBox="1"/>
          <p:nvPr/>
        </p:nvSpPr>
        <p:spPr>
          <a:xfrm>
            <a:off x="4485504" y="2118085"/>
            <a:ext cx="121096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D" sz="2000" dirty="0">
                <a:latin typeface="Proxima Nova" panose="020B0604020202020204" charset="0"/>
              </a:rPr>
              <a:t>Program</a:t>
            </a:r>
            <a:endParaRPr lang="en-ID" dirty="0">
              <a:latin typeface="Proxima Nova" panose="020B060402020202020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5EA6CBA-9112-4AAF-803C-076EE5F64833}"/>
              </a:ext>
            </a:extLst>
          </p:cNvPr>
          <p:cNvSpPr txBox="1"/>
          <p:nvPr/>
        </p:nvSpPr>
        <p:spPr>
          <a:xfrm>
            <a:off x="1425146" y="2766021"/>
            <a:ext cx="208829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D" sz="2000" dirty="0" err="1">
                <a:latin typeface="Proxima Nova" panose="020B0604020202020204" charset="0"/>
              </a:rPr>
              <a:t>cekJanjiAyah</a:t>
            </a:r>
            <a:endParaRPr lang="en-ID" dirty="0">
              <a:latin typeface="Proxima Nova" panose="020B060402020202020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82C44F6-FE67-466E-8E32-8848081F32C0}"/>
              </a:ext>
            </a:extLst>
          </p:cNvPr>
          <p:cNvSpPr txBox="1"/>
          <p:nvPr/>
        </p:nvSpPr>
        <p:spPr>
          <a:xfrm>
            <a:off x="6845643" y="2759491"/>
            <a:ext cx="134688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D" sz="2000" dirty="0" err="1">
                <a:latin typeface="Proxima Nova" panose="020B0604020202020204" charset="0"/>
              </a:rPr>
              <a:t>orderKopi</a:t>
            </a:r>
            <a:endParaRPr lang="en-ID" dirty="0">
              <a:latin typeface="Proxima Nova" panose="020B0604020202020204" charset="0"/>
            </a:endParaRPr>
          </a:p>
        </p:txBody>
      </p:sp>
      <p:cxnSp>
        <p:nvCxnSpPr>
          <p:cNvPr id="19" name="Connector: Elbow 18">
            <a:extLst>
              <a:ext uri="{FF2B5EF4-FFF2-40B4-BE49-F238E27FC236}">
                <a16:creationId xmlns:a16="http://schemas.microsoft.com/office/drawing/2014/main" id="{F6461A4B-312A-4471-BF1D-B34D61378443}"/>
              </a:ext>
            </a:extLst>
          </p:cNvPr>
          <p:cNvCxnSpPr>
            <a:cxnSpLocks/>
            <a:stCxn id="6" idx="1"/>
            <a:endCxn id="10" idx="0"/>
          </p:cNvCxnSpPr>
          <p:nvPr/>
        </p:nvCxnSpPr>
        <p:spPr>
          <a:xfrm rot="10800000" flipV="1">
            <a:off x="2469292" y="2318139"/>
            <a:ext cx="2016212" cy="447881"/>
          </a:xfrm>
          <a:prstGeom prst="bentConnector2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Connector: Elbow 21">
            <a:extLst>
              <a:ext uri="{FF2B5EF4-FFF2-40B4-BE49-F238E27FC236}">
                <a16:creationId xmlns:a16="http://schemas.microsoft.com/office/drawing/2014/main" id="{0D3ACCA9-891D-486F-8CC3-04A850133ED1}"/>
              </a:ext>
            </a:extLst>
          </p:cNvPr>
          <p:cNvCxnSpPr>
            <a:cxnSpLocks/>
            <a:stCxn id="6" idx="3"/>
            <a:endCxn id="11" idx="0"/>
          </p:cNvCxnSpPr>
          <p:nvPr/>
        </p:nvCxnSpPr>
        <p:spPr>
          <a:xfrm>
            <a:off x="5696466" y="2318140"/>
            <a:ext cx="1822621" cy="441351"/>
          </a:xfrm>
          <a:prstGeom prst="bentConnector2">
            <a:avLst/>
          </a:prstGeom>
          <a:ln w="31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Oval 1">
            <a:extLst>
              <a:ext uri="{FF2B5EF4-FFF2-40B4-BE49-F238E27FC236}">
                <a16:creationId xmlns:a16="http://schemas.microsoft.com/office/drawing/2014/main" id="{A00E753E-ADE9-4155-8D7E-8DBFA8F310F1}"/>
              </a:ext>
            </a:extLst>
          </p:cNvPr>
          <p:cNvSpPr/>
          <p:nvPr/>
        </p:nvSpPr>
        <p:spPr>
          <a:xfrm>
            <a:off x="1425146" y="2759490"/>
            <a:ext cx="1688757" cy="539763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9130604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10" grpId="0"/>
      <p:bldP spid="11" grpId="0"/>
      <p:bldP spid="2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57FBD9FD-E469-41C4-B135-7A118B259494}"/>
              </a:ext>
            </a:extLst>
          </p:cNvPr>
          <p:cNvSpPr/>
          <p:nvPr/>
        </p:nvSpPr>
        <p:spPr>
          <a:xfrm>
            <a:off x="0" y="1"/>
            <a:ext cx="9971903" cy="685800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D" sz="4800" b="1" dirty="0">
                <a:latin typeface="Arial (Headings)"/>
              </a:rPr>
              <a:t>#Program</a:t>
            </a:r>
          </a:p>
          <a:p>
            <a:pPr algn="ctr"/>
            <a:r>
              <a:rPr lang="en-ID" sz="4800" b="1" dirty="0" err="1">
                <a:solidFill>
                  <a:srgbClr val="FFC000"/>
                </a:solidFill>
                <a:latin typeface="Arial (Headings)"/>
              </a:rPr>
              <a:t>cekJanjiAyah</a:t>
            </a:r>
            <a:endParaRPr lang="en-ID" sz="4800" b="1" dirty="0">
              <a:solidFill>
                <a:srgbClr val="FFC000"/>
              </a:solidFill>
              <a:latin typeface="Arial (Headings)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72F9E92-768A-4043-B323-31300BD04912}"/>
              </a:ext>
            </a:extLst>
          </p:cNvPr>
          <p:cNvSpPr/>
          <p:nvPr/>
        </p:nvSpPr>
        <p:spPr>
          <a:xfrm>
            <a:off x="11207578" y="6172200"/>
            <a:ext cx="984422" cy="45720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D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16</a:t>
            </a:r>
          </a:p>
        </p:txBody>
      </p:sp>
    </p:spTree>
    <p:extLst>
      <p:ext uri="{BB962C8B-B14F-4D97-AF65-F5344CB8AC3E}">
        <p14:creationId xmlns:p14="http://schemas.microsoft.com/office/powerpoint/2010/main" val="35627121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Content Placeholder 22">
            <a:extLst>
              <a:ext uri="{FF2B5EF4-FFF2-40B4-BE49-F238E27FC236}">
                <a16:creationId xmlns:a16="http://schemas.microsoft.com/office/drawing/2014/main" id="{CB6E8D1E-8982-41C0-B453-B199DE0E0495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6891618" y="-84774"/>
            <a:ext cx="3129411" cy="6803074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FE22C16-E5B4-4F2D-9758-40DACE631183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17</a:t>
            </a:fld>
            <a:endParaRPr lang="en-US" noProof="0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6B5DC7D8-1A01-4F85-A3D8-AA12064B3C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D" dirty="0"/>
              <a:t>#cek </a:t>
            </a:r>
            <a:r>
              <a:rPr lang="en-ID" dirty="0" err="1"/>
              <a:t>janji</a:t>
            </a:r>
            <a:r>
              <a:rPr lang="en-ID" dirty="0"/>
              <a:t> ayah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48E416EE-BC32-4E10-BAC9-28F1F8E6E0DC}"/>
              </a:ext>
            </a:extLst>
          </p:cNvPr>
          <p:cNvSpPr/>
          <p:nvPr/>
        </p:nvSpPr>
        <p:spPr>
          <a:xfrm>
            <a:off x="10116457" y="5911958"/>
            <a:ext cx="1175657" cy="869842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D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ADF7B6A-3B3B-49CD-824E-B015CB3AF51B}"/>
              </a:ext>
            </a:extLst>
          </p:cNvPr>
          <p:cNvSpPr txBox="1"/>
          <p:nvPr/>
        </p:nvSpPr>
        <p:spPr>
          <a:xfrm>
            <a:off x="642065" y="1180719"/>
            <a:ext cx="134633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D" sz="2400" dirty="0" err="1">
                <a:latin typeface="Proxima Nova" panose="020B0604020202020204" charset="0"/>
              </a:rPr>
              <a:t>Tokoh</a:t>
            </a:r>
            <a:r>
              <a:rPr lang="en-ID" sz="2400" dirty="0">
                <a:latin typeface="Proxima Nova" panose="020B0604020202020204" charset="0"/>
              </a:rPr>
              <a:t> :  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5202305-B37E-4DBA-8B48-1FF5553047C8}"/>
              </a:ext>
            </a:extLst>
          </p:cNvPr>
          <p:cNvSpPr txBox="1"/>
          <p:nvPr/>
        </p:nvSpPr>
        <p:spPr>
          <a:xfrm>
            <a:off x="1540634" y="1990742"/>
            <a:ext cx="706284" cy="45653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ID" dirty="0">
                <a:latin typeface="Proxima Nova" panose="020B0604020202020204" charset="0"/>
              </a:rPr>
              <a:t>Ayah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055AA05-DA80-4DE0-8055-6B4B623C5347}"/>
              </a:ext>
            </a:extLst>
          </p:cNvPr>
          <p:cNvSpPr txBox="1"/>
          <p:nvPr/>
        </p:nvSpPr>
        <p:spPr>
          <a:xfrm>
            <a:off x="636573" y="2947431"/>
            <a:ext cx="25144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D" dirty="0">
                <a:latin typeface="Proxima Nova" panose="020B0604020202020204" charset="0"/>
              </a:rPr>
              <a:t>Yang </a:t>
            </a:r>
            <a:r>
              <a:rPr lang="en-ID" dirty="0" err="1">
                <a:latin typeface="Proxima Nova" panose="020B0604020202020204" charset="0"/>
              </a:rPr>
              <a:t>memberikan</a:t>
            </a:r>
            <a:r>
              <a:rPr lang="en-ID" dirty="0">
                <a:latin typeface="Proxima Nova" panose="020B0604020202020204" charset="0"/>
              </a:rPr>
              <a:t> </a:t>
            </a:r>
            <a:r>
              <a:rPr lang="en-ID" dirty="0" err="1">
                <a:latin typeface="Proxima Nova" panose="020B0604020202020204" charset="0"/>
              </a:rPr>
              <a:t>janji</a:t>
            </a:r>
            <a:endParaRPr lang="en-ID" dirty="0">
              <a:latin typeface="Proxima Nova" panose="020B060402020202020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3675186-9F70-4F05-BCF7-D5F0BD4B4D69}"/>
              </a:ext>
            </a:extLst>
          </p:cNvPr>
          <p:cNvSpPr txBox="1"/>
          <p:nvPr/>
        </p:nvSpPr>
        <p:spPr>
          <a:xfrm>
            <a:off x="3570158" y="2947431"/>
            <a:ext cx="22707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D" dirty="0">
                <a:latin typeface="Proxima Nova" panose="020B0604020202020204" charset="0"/>
              </a:rPr>
              <a:t>Yang </a:t>
            </a:r>
            <a:r>
              <a:rPr lang="en-ID" dirty="0" err="1">
                <a:latin typeface="Proxima Nova" panose="020B0604020202020204" charset="0"/>
              </a:rPr>
              <a:t>menerima</a:t>
            </a:r>
            <a:r>
              <a:rPr lang="en-ID" dirty="0">
                <a:latin typeface="Proxima Nova" panose="020B0604020202020204" charset="0"/>
              </a:rPr>
              <a:t> </a:t>
            </a:r>
            <a:r>
              <a:rPr lang="en-ID" dirty="0" err="1">
                <a:latin typeface="Proxima Nova" panose="020B0604020202020204" charset="0"/>
              </a:rPr>
              <a:t>janji</a:t>
            </a:r>
            <a:endParaRPr lang="en-ID" dirty="0">
              <a:latin typeface="Proxima Nova" panose="020B060402020202020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19C60D6-A5A8-482E-9100-7891EBE79C5C}"/>
              </a:ext>
            </a:extLst>
          </p:cNvPr>
          <p:cNvSpPr txBox="1"/>
          <p:nvPr/>
        </p:nvSpPr>
        <p:spPr>
          <a:xfrm>
            <a:off x="4350307" y="1990741"/>
            <a:ext cx="710451" cy="45653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ID" dirty="0">
                <a:latin typeface="Proxima Nova" panose="020B0604020202020204" charset="0"/>
              </a:rPr>
              <a:t>Anak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F34E0B3-5085-4029-9F66-62F78B3BC7F4}"/>
              </a:ext>
            </a:extLst>
          </p:cNvPr>
          <p:cNvSpPr txBox="1"/>
          <p:nvPr/>
        </p:nvSpPr>
        <p:spPr>
          <a:xfrm>
            <a:off x="3775091" y="3737110"/>
            <a:ext cx="6591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D" dirty="0" err="1">
                <a:latin typeface="Proxima Nova" panose="020B0604020202020204" charset="0"/>
              </a:rPr>
              <a:t>Janji</a:t>
            </a:r>
            <a:endParaRPr lang="en-ID" dirty="0">
              <a:latin typeface="Proxima Nova" panose="020B060402020202020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20C2C7B-212F-4334-BF9B-872BEAAB32CA}"/>
              </a:ext>
            </a:extLst>
          </p:cNvPr>
          <p:cNvSpPr txBox="1"/>
          <p:nvPr/>
        </p:nvSpPr>
        <p:spPr>
          <a:xfrm>
            <a:off x="1260685" y="4937791"/>
            <a:ext cx="11487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D" dirty="0">
                <a:latin typeface="Proxima Nova" panose="020B0604020202020204" charset="0"/>
              </a:rPr>
              <a:t>Awal</a:t>
            </a:r>
            <a:r>
              <a:rPr lang="en-ID" dirty="0"/>
              <a:t> </a:t>
            </a:r>
            <a:r>
              <a:rPr lang="en-ID" dirty="0" err="1">
                <a:latin typeface="Proxima Nova" panose="020B0604020202020204" charset="0"/>
              </a:rPr>
              <a:t>janji</a:t>
            </a:r>
            <a:endParaRPr lang="en-ID" dirty="0">
              <a:latin typeface="Proxima Nova" panose="020B060402020202020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4745226-EF67-4C27-8CD4-999C6CF48A8D}"/>
              </a:ext>
            </a:extLst>
          </p:cNvPr>
          <p:cNvSpPr txBox="1"/>
          <p:nvPr/>
        </p:nvSpPr>
        <p:spPr>
          <a:xfrm>
            <a:off x="2392405" y="4936378"/>
            <a:ext cx="11913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D" dirty="0">
                <a:latin typeface="Proxima Nova" panose="020B0604020202020204" charset="0"/>
              </a:rPr>
              <a:t>Akhir </a:t>
            </a:r>
            <a:r>
              <a:rPr lang="en-ID" dirty="0" err="1">
                <a:latin typeface="Proxima Nova" panose="020B0604020202020204" charset="0"/>
              </a:rPr>
              <a:t>janji</a:t>
            </a:r>
            <a:endParaRPr lang="en-ID" dirty="0">
              <a:latin typeface="Proxima Nova" panose="020B0604020202020204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F6AFEE0-469F-40FD-B067-A5C49FC60AED}"/>
              </a:ext>
            </a:extLst>
          </p:cNvPr>
          <p:cNvSpPr txBox="1"/>
          <p:nvPr/>
        </p:nvSpPr>
        <p:spPr>
          <a:xfrm>
            <a:off x="3615642" y="4936378"/>
            <a:ext cx="21852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D" dirty="0" err="1">
                <a:latin typeface="Proxima Nova" panose="020B0604020202020204" charset="0"/>
              </a:rPr>
              <a:t>Apa</a:t>
            </a:r>
            <a:r>
              <a:rPr lang="en-ID" dirty="0">
                <a:latin typeface="Proxima Nova" panose="020B0604020202020204" charset="0"/>
              </a:rPr>
              <a:t> yang </a:t>
            </a:r>
            <a:r>
              <a:rPr lang="en-ID" dirty="0" err="1">
                <a:latin typeface="Proxima Nova" panose="020B0604020202020204" charset="0"/>
              </a:rPr>
              <a:t>dijanjikan</a:t>
            </a:r>
            <a:endParaRPr lang="en-ID" dirty="0">
              <a:latin typeface="Proxima Nova" panose="020B0604020202020204" charset="0"/>
            </a:endParaRPr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C189A33F-68F8-4695-BE38-AEDCCD441F50}"/>
              </a:ext>
            </a:extLst>
          </p:cNvPr>
          <p:cNvCxnSpPr>
            <a:cxnSpLocks/>
            <a:stCxn id="3" idx="2"/>
            <a:endCxn id="6" idx="0"/>
          </p:cNvCxnSpPr>
          <p:nvPr/>
        </p:nvCxnSpPr>
        <p:spPr>
          <a:xfrm>
            <a:off x="1893776" y="2447277"/>
            <a:ext cx="0" cy="500154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2CE45ED6-9941-4C84-BDF3-A6311EF2CF43}"/>
              </a:ext>
            </a:extLst>
          </p:cNvPr>
          <p:cNvCxnSpPr>
            <a:cxnSpLocks/>
          </p:cNvCxnSpPr>
          <p:nvPr/>
        </p:nvCxnSpPr>
        <p:spPr>
          <a:xfrm>
            <a:off x="4705532" y="2447277"/>
            <a:ext cx="0" cy="500154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6" name="Connector: Elbow 25">
            <a:extLst>
              <a:ext uri="{FF2B5EF4-FFF2-40B4-BE49-F238E27FC236}">
                <a16:creationId xmlns:a16="http://schemas.microsoft.com/office/drawing/2014/main" id="{4A64B0D1-F767-4F14-8967-C26C1BEB1824}"/>
              </a:ext>
            </a:extLst>
          </p:cNvPr>
          <p:cNvCxnSpPr>
            <a:cxnSpLocks/>
            <a:stCxn id="10" idx="1"/>
            <a:endCxn id="12" idx="0"/>
          </p:cNvCxnSpPr>
          <p:nvPr/>
        </p:nvCxnSpPr>
        <p:spPr>
          <a:xfrm rot="10800000" flipV="1">
            <a:off x="1835041" y="3921775"/>
            <a:ext cx="1940050" cy="1016015"/>
          </a:xfrm>
          <a:prstGeom prst="bentConnector2">
            <a:avLst/>
          </a:prstGeom>
          <a:ln w="190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9" name="Connector: Elbow 28">
            <a:extLst>
              <a:ext uri="{FF2B5EF4-FFF2-40B4-BE49-F238E27FC236}">
                <a16:creationId xmlns:a16="http://schemas.microsoft.com/office/drawing/2014/main" id="{FD89C0E6-EDC7-43B2-8A87-13C4B06F1451}"/>
              </a:ext>
            </a:extLst>
          </p:cNvPr>
          <p:cNvCxnSpPr>
            <a:stCxn id="10" idx="1"/>
            <a:endCxn id="13" idx="0"/>
          </p:cNvCxnSpPr>
          <p:nvPr/>
        </p:nvCxnSpPr>
        <p:spPr>
          <a:xfrm rot="10800000" flipV="1">
            <a:off x="2988081" y="3921776"/>
            <a:ext cx="787010" cy="1014602"/>
          </a:xfrm>
          <a:prstGeom prst="bentConnector2">
            <a:avLst/>
          </a:prstGeom>
          <a:ln w="190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1" name="Connector: Elbow 30">
            <a:extLst>
              <a:ext uri="{FF2B5EF4-FFF2-40B4-BE49-F238E27FC236}">
                <a16:creationId xmlns:a16="http://schemas.microsoft.com/office/drawing/2014/main" id="{E669EDE5-A45A-4339-AAC0-82E5524FF22A}"/>
              </a:ext>
            </a:extLst>
          </p:cNvPr>
          <p:cNvCxnSpPr>
            <a:cxnSpLocks/>
            <a:stCxn id="10" idx="3"/>
            <a:endCxn id="14" idx="0"/>
          </p:cNvCxnSpPr>
          <p:nvPr/>
        </p:nvCxnSpPr>
        <p:spPr>
          <a:xfrm>
            <a:off x="4434246" y="3921776"/>
            <a:ext cx="274003" cy="1014602"/>
          </a:xfrm>
          <a:prstGeom prst="bentConnector2">
            <a:avLst/>
          </a:prstGeom>
          <a:ln w="190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464285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>
                      <p:stCondLst>
                        <p:cond delay="indefinite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10" grpId="0"/>
      <p:bldP spid="12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FE22C16-E5B4-4F2D-9758-40DACE631183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18</a:t>
            </a:fld>
            <a:endParaRPr lang="en-US" noProof="0" dirty="0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48E416EE-BC32-4E10-BAC9-28F1F8E6E0DC}"/>
              </a:ext>
            </a:extLst>
          </p:cNvPr>
          <p:cNvSpPr/>
          <p:nvPr/>
        </p:nvSpPr>
        <p:spPr>
          <a:xfrm>
            <a:off x="10125155" y="5966829"/>
            <a:ext cx="1175657" cy="869842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D" dirty="0"/>
          </a:p>
        </p:txBody>
      </p:sp>
      <p:pic>
        <p:nvPicPr>
          <p:cNvPr id="8" name="Content Placeholder 22">
            <a:extLst>
              <a:ext uri="{FF2B5EF4-FFF2-40B4-BE49-F238E27FC236}">
                <a16:creationId xmlns:a16="http://schemas.microsoft.com/office/drawing/2014/main" id="{B997A7C0-1966-413D-ACB2-C01DF5AB6F0D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2" y="0"/>
            <a:ext cx="3681727" cy="6676074"/>
          </a:xfrm>
          <a:prstGeom prst="rect">
            <a:avLst/>
          </a:prstGeom>
        </p:spPr>
      </p:pic>
      <p:pic>
        <p:nvPicPr>
          <p:cNvPr id="23" name="Content Placeholder 22">
            <a:extLst>
              <a:ext uri="{FF2B5EF4-FFF2-40B4-BE49-F238E27FC236}">
                <a16:creationId xmlns:a16="http://schemas.microsoft.com/office/drawing/2014/main" id="{CB6E8D1E-8982-41C0-B453-B199DE0E0495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3"/>
          <a:srcRect/>
          <a:stretch/>
        </p:blipFill>
        <p:spPr>
          <a:xfrm>
            <a:off x="7619084" y="0"/>
            <a:ext cx="3681728" cy="6676074"/>
          </a:xfr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7F6991C2-5169-404B-9806-6A6CDE51FBE6}"/>
              </a:ext>
            </a:extLst>
          </p:cNvPr>
          <p:cNvSpPr txBox="1"/>
          <p:nvPr/>
        </p:nvSpPr>
        <p:spPr>
          <a:xfrm>
            <a:off x="5040452" y="1409075"/>
            <a:ext cx="157021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D" sz="2400" dirty="0" err="1">
                <a:latin typeface="Proxima Nova" panose="020B0604020202020204" charset="0"/>
              </a:rPr>
              <a:t>Ditepati</a:t>
            </a:r>
            <a:r>
              <a:rPr lang="en-ID" sz="2400" dirty="0">
                <a:latin typeface="Proxima Nova" panose="020B0604020202020204" charset="0"/>
              </a:rPr>
              <a:t> 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70A1188-83EB-4DFA-8318-9D74B449A35C}"/>
              </a:ext>
            </a:extLst>
          </p:cNvPr>
          <p:cNvSpPr txBox="1"/>
          <p:nvPr/>
        </p:nvSpPr>
        <p:spPr>
          <a:xfrm>
            <a:off x="5250935" y="2430905"/>
            <a:ext cx="95499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D" sz="2400" dirty="0" err="1">
                <a:latin typeface="Proxima Nova" panose="020B0604020202020204" charset="0"/>
              </a:rPr>
              <a:t>Atau</a:t>
            </a:r>
            <a:endParaRPr lang="en-ID" sz="2400" dirty="0">
              <a:latin typeface="Proxima Nova" panose="020B060402020202020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6D050ED-6C6E-4515-80AA-71CF04090DE1}"/>
              </a:ext>
            </a:extLst>
          </p:cNvPr>
          <p:cNvSpPr txBox="1"/>
          <p:nvPr/>
        </p:nvSpPr>
        <p:spPr>
          <a:xfrm>
            <a:off x="4865301" y="3549932"/>
            <a:ext cx="157021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D" sz="2400" dirty="0" err="1">
                <a:latin typeface="Proxima Nova" panose="020B0604020202020204" charset="0"/>
              </a:rPr>
              <a:t>Tidak</a:t>
            </a:r>
            <a:r>
              <a:rPr lang="en-ID" sz="2400" dirty="0">
                <a:latin typeface="Proxima Nova" panose="020B0604020202020204" charset="0"/>
              </a:rPr>
              <a:t> </a:t>
            </a:r>
            <a:r>
              <a:rPr lang="en-ID" sz="2400" dirty="0" err="1">
                <a:latin typeface="Proxima Nova" panose="020B0604020202020204" charset="0"/>
              </a:rPr>
              <a:t>ditepati</a:t>
            </a:r>
            <a:r>
              <a:rPr lang="en-ID" sz="2400" dirty="0">
                <a:latin typeface="Proxima Nova" panose="020B0604020202020204" charset="0"/>
              </a:rPr>
              <a:t> </a:t>
            </a:r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8377427D-BA0F-4406-813C-C0C6CF18EE6A}"/>
              </a:ext>
            </a:extLst>
          </p:cNvPr>
          <p:cNvCxnSpPr>
            <a:cxnSpLocks/>
          </p:cNvCxnSpPr>
          <p:nvPr/>
        </p:nvCxnSpPr>
        <p:spPr>
          <a:xfrm flipV="1">
            <a:off x="5136645" y="4563734"/>
            <a:ext cx="1183573" cy="8028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13997C94-7611-4E61-9C42-4C8861258538}"/>
              </a:ext>
            </a:extLst>
          </p:cNvPr>
          <p:cNvCxnSpPr>
            <a:cxnSpLocks/>
          </p:cNvCxnSpPr>
          <p:nvPr/>
        </p:nvCxnSpPr>
        <p:spPr>
          <a:xfrm flipH="1">
            <a:off x="5136646" y="2068643"/>
            <a:ext cx="1069283" cy="0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195830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1" grpId="0"/>
      <p:bldP spid="12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FE22C16-E5B4-4F2D-9758-40DACE631183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19</a:t>
            </a:fld>
            <a:endParaRPr lang="en-US" noProof="0" dirty="0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48E416EE-BC32-4E10-BAC9-28F1F8E6E0DC}"/>
              </a:ext>
            </a:extLst>
          </p:cNvPr>
          <p:cNvSpPr/>
          <p:nvPr/>
        </p:nvSpPr>
        <p:spPr>
          <a:xfrm>
            <a:off x="10116457" y="5911958"/>
            <a:ext cx="1175657" cy="869842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D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4E8C34F-33C7-4B8F-935F-E2BFFB8F2A3C}"/>
              </a:ext>
            </a:extLst>
          </p:cNvPr>
          <p:cNvSpPr txBox="1"/>
          <p:nvPr/>
        </p:nvSpPr>
        <p:spPr>
          <a:xfrm>
            <a:off x="3822356" y="3175684"/>
            <a:ext cx="454728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D" sz="3200" dirty="0">
                <a:latin typeface="Proxima Nova" panose="020B0604020202020204" charset="0"/>
              </a:rPr>
              <a:t>Let’s go to </a:t>
            </a:r>
            <a:r>
              <a:rPr lang="en-ID" sz="3200" dirty="0" err="1">
                <a:latin typeface="Proxima Nova" panose="020B0604020202020204" charset="0"/>
              </a:rPr>
              <a:t>Vscode</a:t>
            </a:r>
            <a:endParaRPr lang="en-ID" sz="3200" dirty="0">
              <a:latin typeface="Proxima Nova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914330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57FBD9FD-E469-41C4-B135-7A118B259494}"/>
              </a:ext>
            </a:extLst>
          </p:cNvPr>
          <p:cNvSpPr/>
          <p:nvPr/>
        </p:nvSpPr>
        <p:spPr>
          <a:xfrm>
            <a:off x="0" y="1"/>
            <a:ext cx="9971903" cy="685800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D" sz="6000" b="1" dirty="0">
                <a:latin typeface="Arial (Headings)"/>
              </a:rPr>
              <a:t> October </a:t>
            </a:r>
            <a:r>
              <a:rPr lang="en-ID" sz="6000" b="1" dirty="0">
                <a:solidFill>
                  <a:srgbClr val="FFC000"/>
                </a:solidFill>
                <a:latin typeface="Arial (Headings)"/>
              </a:rPr>
              <a:t>26</a:t>
            </a:r>
            <a:r>
              <a:rPr lang="en-ID" sz="6000" b="1" baseline="30000" dirty="0">
                <a:solidFill>
                  <a:srgbClr val="FFC000"/>
                </a:solidFill>
                <a:latin typeface="Arial (Headings)"/>
              </a:rPr>
              <a:t>th</a:t>
            </a:r>
            <a:r>
              <a:rPr lang="en-ID" sz="6000" b="1" dirty="0">
                <a:latin typeface="Arial (Headings)"/>
              </a:rPr>
              <a:t> 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72F9E92-768A-4043-B323-31300BD04912}"/>
              </a:ext>
            </a:extLst>
          </p:cNvPr>
          <p:cNvSpPr/>
          <p:nvPr/>
        </p:nvSpPr>
        <p:spPr>
          <a:xfrm>
            <a:off x="11207578" y="6172200"/>
            <a:ext cx="984422" cy="45720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D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9606091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FE22C16-E5B4-4F2D-9758-40DACE631183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>
          <a:xfrm>
            <a:off x="11447502" y="6401750"/>
            <a:ext cx="278418" cy="274324"/>
          </a:xfrm>
        </p:spPr>
        <p:txBody>
          <a:bodyPr/>
          <a:lstStyle/>
          <a:p>
            <a:fld id="{19B51A1E-902D-48AF-9020-955120F399B6}" type="slidenum">
              <a:rPr lang="en-US" noProof="0" smtClean="0"/>
              <a:pPr/>
              <a:t>20</a:t>
            </a:fld>
            <a:endParaRPr lang="en-US" noProof="0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6B5DC7D8-1A01-4F85-A3D8-AA12064B3C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D" dirty="0"/>
              <a:t>#Task 3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48E416EE-BC32-4E10-BAC9-28F1F8E6E0DC}"/>
              </a:ext>
            </a:extLst>
          </p:cNvPr>
          <p:cNvSpPr/>
          <p:nvPr/>
        </p:nvSpPr>
        <p:spPr>
          <a:xfrm>
            <a:off x="10116457" y="5911958"/>
            <a:ext cx="1175657" cy="869842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D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90D7B1C-B0F3-4CA9-A53D-7B1417548FED}"/>
              </a:ext>
            </a:extLst>
          </p:cNvPr>
          <p:cNvSpPr txBox="1"/>
          <p:nvPr/>
        </p:nvSpPr>
        <p:spPr>
          <a:xfrm>
            <a:off x="582625" y="1046085"/>
            <a:ext cx="93911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39700" lvl="0" algn="l" rtl="0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</a:pPr>
            <a:r>
              <a:rPr lang="en-ID" dirty="0" err="1">
                <a:latin typeface="Proxima Nova"/>
                <a:ea typeface="Proxima Nova"/>
                <a:cs typeface="Proxima Nova"/>
                <a:sym typeface="Proxima Nova"/>
              </a:rPr>
              <a:t>Buatlah</a:t>
            </a:r>
            <a:r>
              <a:rPr lang="en-ID" dirty="0">
                <a:latin typeface="Proxima Nova"/>
                <a:ea typeface="Proxima Nova"/>
                <a:cs typeface="Proxima Nova"/>
                <a:sym typeface="Proxima Nova"/>
              </a:rPr>
              <a:t> 2 program </a:t>
            </a:r>
            <a:r>
              <a:rPr lang="en-ID" dirty="0" err="1">
                <a:latin typeface="Proxima Nova"/>
                <a:ea typeface="Proxima Nova"/>
                <a:cs typeface="Proxima Nova"/>
                <a:sym typeface="Proxima Nova"/>
              </a:rPr>
              <a:t>bebas</a:t>
            </a:r>
            <a:r>
              <a:rPr lang="en-ID" dirty="0">
                <a:latin typeface="Proxima Nova"/>
                <a:ea typeface="Proxima Nova"/>
                <a:cs typeface="Proxima Nova"/>
                <a:sym typeface="Proxima Nova"/>
              </a:rPr>
              <a:t> </a:t>
            </a:r>
            <a:r>
              <a:rPr lang="en-ID" dirty="0" err="1">
                <a:latin typeface="Proxima Nova"/>
                <a:ea typeface="Proxima Nova"/>
                <a:cs typeface="Proxima Nova"/>
                <a:sym typeface="Proxima Nova"/>
              </a:rPr>
              <a:t>dengan</a:t>
            </a:r>
            <a:r>
              <a:rPr lang="en-ID" dirty="0">
                <a:latin typeface="Proxima Nova"/>
                <a:ea typeface="Proxima Nova"/>
                <a:cs typeface="Proxima Nova"/>
                <a:sym typeface="Proxima Nova"/>
              </a:rPr>
              <a:t> </a:t>
            </a:r>
            <a:r>
              <a:rPr lang="en-ID" dirty="0" err="1">
                <a:latin typeface="Proxima Nova"/>
                <a:ea typeface="Proxima Nova"/>
                <a:cs typeface="Proxima Nova"/>
                <a:sym typeface="Proxima Nova"/>
              </a:rPr>
              <a:t>menggunakan</a:t>
            </a:r>
            <a:r>
              <a:rPr lang="en-ID" dirty="0">
                <a:latin typeface="Proxima Nova"/>
                <a:ea typeface="Proxima Nova"/>
                <a:cs typeface="Proxima Nova"/>
                <a:sym typeface="Proxima Nova"/>
              </a:rPr>
              <a:t> promise </a:t>
            </a:r>
            <a:r>
              <a:rPr lang="en-ID" dirty="0" err="1">
                <a:latin typeface="Proxima Nova"/>
                <a:ea typeface="Proxima Nova"/>
                <a:cs typeface="Proxima Nova"/>
                <a:sym typeface="Proxima Nova"/>
              </a:rPr>
              <a:t>seperti</a:t>
            </a:r>
            <a:r>
              <a:rPr lang="en-ID" dirty="0">
                <a:latin typeface="Proxima Nova"/>
                <a:ea typeface="Proxima Nova"/>
                <a:cs typeface="Proxima Nova"/>
                <a:sym typeface="Proxima Nova"/>
              </a:rPr>
              <a:t> </a:t>
            </a:r>
            <a:r>
              <a:rPr lang="en-ID" dirty="0" err="1">
                <a:latin typeface="Proxima Nova"/>
                <a:ea typeface="Proxima Nova"/>
                <a:cs typeface="Proxima Nova"/>
                <a:sym typeface="Proxima Nova"/>
              </a:rPr>
              <a:t>soal</a:t>
            </a:r>
            <a:r>
              <a:rPr lang="en-ID" dirty="0">
                <a:latin typeface="Proxima Nova"/>
                <a:ea typeface="Proxima Nova"/>
                <a:cs typeface="Proxima Nova"/>
                <a:sym typeface="Proxima Nova"/>
              </a:rPr>
              <a:t> </a:t>
            </a:r>
            <a:r>
              <a:rPr lang="en-ID" dirty="0" err="1">
                <a:latin typeface="Proxima Nova"/>
                <a:ea typeface="Proxima Nova"/>
                <a:cs typeface="Proxima Nova"/>
                <a:sym typeface="Proxima Nova"/>
              </a:rPr>
              <a:t>nomor</a:t>
            </a:r>
            <a:r>
              <a:rPr lang="en-ID" dirty="0">
                <a:latin typeface="Proxima Nova"/>
                <a:ea typeface="Proxima Nova"/>
                <a:cs typeface="Proxima Nova"/>
                <a:sym typeface="Proxima Nova"/>
              </a:rPr>
              <a:t> 1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CEC5FA2-7597-42AC-8FF2-AC706489FCCE}"/>
              </a:ext>
            </a:extLst>
          </p:cNvPr>
          <p:cNvSpPr txBox="1"/>
          <p:nvPr/>
        </p:nvSpPr>
        <p:spPr>
          <a:xfrm>
            <a:off x="4485504" y="2118085"/>
            <a:ext cx="121096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D" sz="2000" dirty="0">
                <a:latin typeface="Proxima Nova" panose="020B0604020202020204" charset="0"/>
              </a:rPr>
              <a:t>Program</a:t>
            </a:r>
            <a:endParaRPr lang="en-ID" dirty="0">
              <a:latin typeface="Proxima Nova" panose="020B060402020202020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5EA6CBA-9112-4AAF-803C-076EE5F64833}"/>
              </a:ext>
            </a:extLst>
          </p:cNvPr>
          <p:cNvSpPr txBox="1"/>
          <p:nvPr/>
        </p:nvSpPr>
        <p:spPr>
          <a:xfrm>
            <a:off x="1425146" y="2766021"/>
            <a:ext cx="208829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D" sz="2000" dirty="0" err="1">
                <a:latin typeface="Proxima Nova" panose="020B0604020202020204" charset="0"/>
              </a:rPr>
              <a:t>cekJanjiAyah</a:t>
            </a:r>
            <a:endParaRPr lang="en-ID" dirty="0">
              <a:latin typeface="Proxima Nova" panose="020B060402020202020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82C44F6-FE67-466E-8E32-8848081F32C0}"/>
              </a:ext>
            </a:extLst>
          </p:cNvPr>
          <p:cNvSpPr txBox="1"/>
          <p:nvPr/>
        </p:nvSpPr>
        <p:spPr>
          <a:xfrm>
            <a:off x="6845643" y="2759491"/>
            <a:ext cx="134688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D" sz="2000" dirty="0" err="1">
                <a:latin typeface="Proxima Nova" panose="020B0604020202020204" charset="0"/>
              </a:rPr>
              <a:t>orderKopi</a:t>
            </a:r>
            <a:endParaRPr lang="en-ID" dirty="0">
              <a:latin typeface="Proxima Nova" panose="020B0604020202020204" charset="0"/>
            </a:endParaRPr>
          </a:p>
        </p:txBody>
      </p:sp>
      <p:cxnSp>
        <p:nvCxnSpPr>
          <p:cNvPr id="19" name="Connector: Elbow 18">
            <a:extLst>
              <a:ext uri="{FF2B5EF4-FFF2-40B4-BE49-F238E27FC236}">
                <a16:creationId xmlns:a16="http://schemas.microsoft.com/office/drawing/2014/main" id="{F6461A4B-312A-4471-BF1D-B34D61378443}"/>
              </a:ext>
            </a:extLst>
          </p:cNvPr>
          <p:cNvCxnSpPr>
            <a:cxnSpLocks/>
            <a:stCxn id="6" idx="1"/>
            <a:endCxn id="10" idx="0"/>
          </p:cNvCxnSpPr>
          <p:nvPr/>
        </p:nvCxnSpPr>
        <p:spPr>
          <a:xfrm rot="10800000" flipV="1">
            <a:off x="2469292" y="2318139"/>
            <a:ext cx="2016212" cy="447881"/>
          </a:xfrm>
          <a:prstGeom prst="bentConnector2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Connector: Elbow 21">
            <a:extLst>
              <a:ext uri="{FF2B5EF4-FFF2-40B4-BE49-F238E27FC236}">
                <a16:creationId xmlns:a16="http://schemas.microsoft.com/office/drawing/2014/main" id="{0D3ACCA9-891D-486F-8CC3-04A850133ED1}"/>
              </a:ext>
            </a:extLst>
          </p:cNvPr>
          <p:cNvCxnSpPr>
            <a:cxnSpLocks/>
            <a:stCxn id="6" idx="3"/>
            <a:endCxn id="11" idx="0"/>
          </p:cNvCxnSpPr>
          <p:nvPr/>
        </p:nvCxnSpPr>
        <p:spPr>
          <a:xfrm>
            <a:off x="5696466" y="2318140"/>
            <a:ext cx="1822621" cy="441351"/>
          </a:xfrm>
          <a:prstGeom prst="bentConnector2">
            <a:avLst/>
          </a:prstGeom>
          <a:ln w="31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Oval 1">
            <a:extLst>
              <a:ext uri="{FF2B5EF4-FFF2-40B4-BE49-F238E27FC236}">
                <a16:creationId xmlns:a16="http://schemas.microsoft.com/office/drawing/2014/main" id="{A00E753E-ADE9-4155-8D7E-8DBFA8F310F1}"/>
              </a:ext>
            </a:extLst>
          </p:cNvPr>
          <p:cNvSpPr/>
          <p:nvPr/>
        </p:nvSpPr>
        <p:spPr>
          <a:xfrm>
            <a:off x="6674707" y="2766021"/>
            <a:ext cx="1688757" cy="539763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9949785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57FBD9FD-E469-41C4-B135-7A118B259494}"/>
              </a:ext>
            </a:extLst>
          </p:cNvPr>
          <p:cNvSpPr/>
          <p:nvPr/>
        </p:nvSpPr>
        <p:spPr>
          <a:xfrm>
            <a:off x="0" y="1"/>
            <a:ext cx="9971903" cy="685800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D" sz="4800" b="1" dirty="0">
                <a:latin typeface="Arial (Headings)"/>
              </a:rPr>
              <a:t>#Program</a:t>
            </a:r>
          </a:p>
          <a:p>
            <a:pPr algn="ctr"/>
            <a:r>
              <a:rPr lang="en-ID" sz="4800" b="1" dirty="0" err="1">
                <a:solidFill>
                  <a:srgbClr val="FFC000"/>
                </a:solidFill>
                <a:latin typeface="Arial (Headings)"/>
              </a:rPr>
              <a:t>orderKopi</a:t>
            </a:r>
            <a:endParaRPr lang="en-ID" sz="4800" b="1" dirty="0">
              <a:solidFill>
                <a:srgbClr val="FFC000"/>
              </a:solidFill>
              <a:latin typeface="Arial (Headings)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72F9E92-768A-4043-B323-31300BD04912}"/>
              </a:ext>
            </a:extLst>
          </p:cNvPr>
          <p:cNvSpPr/>
          <p:nvPr/>
        </p:nvSpPr>
        <p:spPr>
          <a:xfrm>
            <a:off x="11207578" y="6172200"/>
            <a:ext cx="984422" cy="45720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D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21</a:t>
            </a:r>
          </a:p>
        </p:txBody>
      </p:sp>
    </p:spTree>
    <p:extLst>
      <p:ext uri="{BB962C8B-B14F-4D97-AF65-F5344CB8AC3E}">
        <p14:creationId xmlns:p14="http://schemas.microsoft.com/office/powerpoint/2010/main" val="14778845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FE22C16-E5B4-4F2D-9758-40DACE631183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22</a:t>
            </a:fld>
            <a:endParaRPr lang="en-US" noProof="0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6B5DC7D8-1A01-4F85-A3D8-AA12064B3C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D" dirty="0"/>
              <a:t>#order kopi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48E416EE-BC32-4E10-BAC9-28F1F8E6E0DC}"/>
              </a:ext>
            </a:extLst>
          </p:cNvPr>
          <p:cNvSpPr/>
          <p:nvPr/>
        </p:nvSpPr>
        <p:spPr>
          <a:xfrm>
            <a:off x="10116457" y="5911958"/>
            <a:ext cx="1175657" cy="869842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D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74B3EE7-85AB-4D12-8DA5-8096217A121C}"/>
              </a:ext>
            </a:extLst>
          </p:cNvPr>
          <p:cNvSpPr txBox="1"/>
          <p:nvPr/>
        </p:nvSpPr>
        <p:spPr>
          <a:xfrm>
            <a:off x="614597" y="1199214"/>
            <a:ext cx="776206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D" sz="2000" dirty="0">
                <a:latin typeface="Proxima Nova" panose="020B0604020202020204" charset="0"/>
              </a:rPr>
              <a:t>Program </a:t>
            </a:r>
            <a:r>
              <a:rPr lang="en-ID" sz="2000" dirty="0" err="1">
                <a:latin typeface="Proxima Nova" panose="020B0604020202020204" charset="0"/>
              </a:rPr>
              <a:t>sederhana</a:t>
            </a:r>
            <a:r>
              <a:rPr lang="en-ID" sz="2000" dirty="0">
                <a:latin typeface="Proxima Nova" panose="020B0604020202020204" charset="0"/>
              </a:rPr>
              <a:t> </a:t>
            </a:r>
            <a:r>
              <a:rPr lang="en-ID" sz="2000" dirty="0" err="1">
                <a:latin typeface="Proxima Nova" panose="020B0604020202020204" charset="0"/>
              </a:rPr>
              <a:t>untuk</a:t>
            </a:r>
            <a:r>
              <a:rPr lang="en-ID" sz="2000" dirty="0">
                <a:latin typeface="Proxima Nova" panose="020B0604020202020204" charset="0"/>
              </a:rPr>
              <a:t> </a:t>
            </a:r>
            <a:r>
              <a:rPr lang="en-ID" sz="2000" dirty="0" err="1">
                <a:latin typeface="Proxima Nova" panose="020B0604020202020204" charset="0"/>
              </a:rPr>
              <a:t>memesan</a:t>
            </a:r>
            <a:r>
              <a:rPr lang="en-ID" sz="2000" dirty="0">
                <a:latin typeface="Proxima Nova" panose="020B0604020202020204" charset="0"/>
              </a:rPr>
              <a:t> kopi, </a:t>
            </a:r>
            <a:r>
              <a:rPr lang="en-ID" sz="2000" dirty="0" err="1">
                <a:latin typeface="Proxima Nova" panose="020B0604020202020204" charset="0"/>
              </a:rPr>
              <a:t>dengan</a:t>
            </a:r>
            <a:r>
              <a:rPr lang="en-ID" sz="2000" dirty="0">
                <a:latin typeface="Proxima Nova" panose="020B0604020202020204" charset="0"/>
              </a:rPr>
              <a:t> menu kopi yang</a:t>
            </a:r>
          </a:p>
          <a:p>
            <a:r>
              <a:rPr lang="en-ID" sz="2000" dirty="0" err="1">
                <a:latin typeface="Proxima Nova" panose="020B0604020202020204" charset="0"/>
              </a:rPr>
              <a:t>telah</a:t>
            </a:r>
            <a:r>
              <a:rPr lang="en-ID" sz="2000" dirty="0">
                <a:latin typeface="Proxima Nova" panose="020B0604020202020204" charset="0"/>
              </a:rPr>
              <a:t> </a:t>
            </a:r>
            <a:r>
              <a:rPr lang="en-ID" sz="2000" dirty="0" err="1">
                <a:latin typeface="Proxima Nova" panose="020B0604020202020204" charset="0"/>
              </a:rPr>
              <a:t>tersedia</a:t>
            </a:r>
            <a:r>
              <a:rPr lang="en-ID" sz="2000" dirty="0">
                <a:latin typeface="Proxima Nova" panose="020B0604020202020204" charset="0"/>
              </a:rPr>
              <a:t>.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DD54496-C58E-4117-8D81-1E6A1DDD01E4}"/>
              </a:ext>
            </a:extLst>
          </p:cNvPr>
          <p:cNvSpPr txBox="1"/>
          <p:nvPr/>
        </p:nvSpPr>
        <p:spPr>
          <a:xfrm>
            <a:off x="809469" y="2233536"/>
            <a:ext cx="150874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D" sz="2000" dirty="0">
                <a:latin typeface="Proxima Nova" panose="020B0604020202020204" charset="0"/>
              </a:rPr>
              <a:t>Menu kopi :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163F556-5AD4-468F-8E32-DAFFBC5300C4}"/>
              </a:ext>
            </a:extLst>
          </p:cNvPr>
          <p:cNvSpPr txBox="1"/>
          <p:nvPr/>
        </p:nvSpPr>
        <p:spPr>
          <a:xfrm>
            <a:off x="809469" y="2770072"/>
            <a:ext cx="9541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D" dirty="0">
                <a:latin typeface="Proxima Nova" panose="020B0604020202020204" charset="0"/>
              </a:rPr>
              <a:t>1. Latte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92A0596-D2E7-4AEF-BEC2-8092BDCD86C0}"/>
              </a:ext>
            </a:extLst>
          </p:cNvPr>
          <p:cNvSpPr txBox="1"/>
          <p:nvPr/>
        </p:nvSpPr>
        <p:spPr>
          <a:xfrm>
            <a:off x="809469" y="3139404"/>
            <a:ext cx="17322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D" dirty="0">
                <a:latin typeface="Proxima Nova" panose="020B0604020202020204" charset="0"/>
              </a:rPr>
              <a:t>2. Vietnam drip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C1C6B3F-F9CB-4690-B770-DBD565EE5448}"/>
              </a:ext>
            </a:extLst>
          </p:cNvPr>
          <p:cNvSpPr txBox="1"/>
          <p:nvPr/>
        </p:nvSpPr>
        <p:spPr>
          <a:xfrm>
            <a:off x="809469" y="3508736"/>
            <a:ext cx="21723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D" dirty="0">
                <a:latin typeface="Proxima Nova" panose="020B0604020202020204" charset="0"/>
              </a:rPr>
              <a:t>3. </a:t>
            </a:r>
            <a:r>
              <a:rPr lang="en-ID" dirty="0" err="1">
                <a:latin typeface="Proxima Nova" panose="020B0604020202020204" charset="0"/>
              </a:rPr>
              <a:t>Moccachino</a:t>
            </a:r>
            <a:r>
              <a:rPr lang="en-ID" dirty="0">
                <a:latin typeface="Proxima Nova" panose="020B0604020202020204" charset="0"/>
              </a:rPr>
              <a:t> latte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48E4F6DE-6ED3-4B3E-A4BD-505547819B04}"/>
              </a:ext>
            </a:extLst>
          </p:cNvPr>
          <p:cNvSpPr txBox="1"/>
          <p:nvPr/>
        </p:nvSpPr>
        <p:spPr>
          <a:xfrm>
            <a:off x="811087" y="3941138"/>
            <a:ext cx="8515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D" dirty="0">
                <a:latin typeface="Proxima Nova" panose="020B0604020202020204" charset="0"/>
              </a:rPr>
              <a:t>4. V60</a:t>
            </a:r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1A6E7C7D-50E6-4650-9727-D593BE2D66F6}"/>
              </a:ext>
            </a:extLst>
          </p:cNvPr>
          <p:cNvCxnSpPr>
            <a:cxnSpLocks/>
          </p:cNvCxnSpPr>
          <p:nvPr/>
        </p:nvCxnSpPr>
        <p:spPr>
          <a:xfrm>
            <a:off x="4495627" y="2233536"/>
            <a:ext cx="16411" cy="2514998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285C967B-4C7A-417F-A8B3-3E81E124CD19}"/>
              </a:ext>
            </a:extLst>
          </p:cNvPr>
          <p:cNvSpPr txBox="1"/>
          <p:nvPr/>
        </p:nvSpPr>
        <p:spPr>
          <a:xfrm>
            <a:off x="5190187" y="2233536"/>
            <a:ext cx="106657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D" sz="2000" dirty="0" err="1">
                <a:latin typeface="Proxima Nova" panose="020B0604020202020204" charset="0"/>
              </a:rPr>
              <a:t>Validasi</a:t>
            </a:r>
            <a:endParaRPr lang="en-ID" sz="2000" dirty="0">
              <a:latin typeface="Proxima Nova" panose="020B0604020202020204" charset="0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AA5FBC84-7D74-4E6A-B599-DEFDCDC1B0CD}"/>
              </a:ext>
            </a:extLst>
          </p:cNvPr>
          <p:cNvSpPr txBox="1"/>
          <p:nvPr/>
        </p:nvSpPr>
        <p:spPr>
          <a:xfrm>
            <a:off x="5029426" y="2736186"/>
            <a:ext cx="414408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D" sz="2000" dirty="0">
                <a:latin typeface="Proxima Nova" panose="020B0604020202020204" charset="0"/>
              </a:rPr>
              <a:t>1. </a:t>
            </a:r>
            <a:r>
              <a:rPr lang="en-ID" sz="2000" dirty="0" err="1">
                <a:latin typeface="Proxima Nova" panose="020B0604020202020204" charset="0"/>
              </a:rPr>
              <a:t>Mengecek</a:t>
            </a:r>
            <a:r>
              <a:rPr lang="en-ID" sz="2000" dirty="0">
                <a:latin typeface="Proxima Nova" panose="020B0604020202020204" charset="0"/>
              </a:rPr>
              <a:t> stock kopi dan </a:t>
            </a:r>
            <a:r>
              <a:rPr lang="en-ID" sz="2000" dirty="0" err="1">
                <a:latin typeface="Proxima Nova" panose="020B0604020202020204" charset="0"/>
              </a:rPr>
              <a:t>bahan</a:t>
            </a:r>
            <a:endParaRPr lang="en-ID" sz="2000" dirty="0">
              <a:latin typeface="Proxima Nova" panose="020B0604020202020204" charset="0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B4F4A74E-C366-4134-95A3-90622A2C5A53}"/>
              </a:ext>
            </a:extLst>
          </p:cNvPr>
          <p:cNvSpPr txBox="1"/>
          <p:nvPr/>
        </p:nvSpPr>
        <p:spPr>
          <a:xfrm>
            <a:off x="5029426" y="3142146"/>
            <a:ext cx="384592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D" sz="2000" dirty="0">
                <a:latin typeface="Proxima Nova" panose="020B0604020202020204" charset="0"/>
              </a:rPr>
              <a:t>2. </a:t>
            </a:r>
            <a:r>
              <a:rPr lang="en-ID" sz="2000" dirty="0" err="1">
                <a:latin typeface="Proxima Nova" panose="020B0604020202020204" charset="0"/>
              </a:rPr>
              <a:t>Mengecek</a:t>
            </a:r>
            <a:r>
              <a:rPr lang="en-ID" sz="2000" dirty="0">
                <a:latin typeface="Proxima Nova" panose="020B0604020202020204" charset="0"/>
              </a:rPr>
              <a:t> </a:t>
            </a:r>
            <a:r>
              <a:rPr lang="en-ID" sz="2000" dirty="0" err="1">
                <a:latin typeface="Proxima Nova" panose="020B0604020202020204" charset="0"/>
              </a:rPr>
              <a:t>penulisan</a:t>
            </a:r>
            <a:r>
              <a:rPr lang="en-ID" sz="2000" dirty="0">
                <a:latin typeface="Proxima Nova" panose="020B0604020202020204" charset="0"/>
              </a:rPr>
              <a:t> </a:t>
            </a:r>
            <a:r>
              <a:rPr lang="en-ID" sz="2000" dirty="0" err="1">
                <a:latin typeface="Proxima Nova" panose="020B0604020202020204" charset="0"/>
              </a:rPr>
              <a:t>orderan</a:t>
            </a:r>
            <a:r>
              <a:rPr lang="en-ID" sz="2000" dirty="0">
                <a:latin typeface="Proxima Nova" panose="020B0604020202020204" charset="0"/>
              </a:rPr>
              <a:t> </a:t>
            </a:r>
          </a:p>
          <a:p>
            <a:r>
              <a:rPr lang="en-ID" sz="2000" dirty="0">
                <a:latin typeface="Proxima Nova" panose="020B0604020202020204" charset="0"/>
              </a:rPr>
              <a:t>    menu kopi 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AF931F1F-784D-4101-B855-802B59C522F5}"/>
              </a:ext>
            </a:extLst>
          </p:cNvPr>
          <p:cNvSpPr txBox="1"/>
          <p:nvPr/>
        </p:nvSpPr>
        <p:spPr>
          <a:xfrm>
            <a:off x="5029426" y="3965382"/>
            <a:ext cx="425789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D" sz="2000" dirty="0">
                <a:latin typeface="Proxima Nova" panose="020B0604020202020204" charset="0"/>
              </a:rPr>
              <a:t>3. </a:t>
            </a:r>
            <a:r>
              <a:rPr lang="en-ID" sz="2000" dirty="0" err="1">
                <a:latin typeface="Proxima Nova" panose="020B0604020202020204" charset="0"/>
              </a:rPr>
              <a:t>Mengecek</a:t>
            </a:r>
            <a:r>
              <a:rPr lang="en-ID" sz="2000" dirty="0">
                <a:latin typeface="Proxima Nova" panose="020B0604020202020204" charset="0"/>
              </a:rPr>
              <a:t> parameter </a:t>
            </a:r>
            <a:r>
              <a:rPr lang="en-ID" sz="2000" dirty="0" err="1">
                <a:latin typeface="Proxima Nova" panose="020B0604020202020204" charset="0"/>
              </a:rPr>
              <a:t>bila</a:t>
            </a:r>
            <a:r>
              <a:rPr lang="en-ID" sz="2000" dirty="0">
                <a:latin typeface="Proxima Nova" panose="020B0604020202020204" charset="0"/>
              </a:rPr>
              <a:t> </a:t>
            </a:r>
            <a:r>
              <a:rPr lang="en-ID" sz="2000" dirty="0" err="1">
                <a:latin typeface="Proxima Nova" panose="020B0604020202020204" charset="0"/>
              </a:rPr>
              <a:t>kosong</a:t>
            </a:r>
            <a:endParaRPr lang="en-ID" sz="2000" dirty="0">
              <a:latin typeface="Proxima Nova" panose="020B0604020202020204" charset="0"/>
            </a:endParaRPr>
          </a:p>
          <a:p>
            <a:r>
              <a:rPr lang="en-ID" sz="2000" dirty="0">
                <a:latin typeface="Proxima Nova" panose="020B0604020202020204" charset="0"/>
              </a:rPr>
              <a:t>    </a:t>
            </a:r>
            <a:r>
              <a:rPr lang="en-ID" sz="2000" dirty="0" err="1">
                <a:latin typeface="Proxima Nova" panose="020B0604020202020204" charset="0"/>
              </a:rPr>
              <a:t>atau</a:t>
            </a:r>
            <a:r>
              <a:rPr lang="en-ID" sz="2000" dirty="0">
                <a:latin typeface="Proxima Nova" panose="020B0604020202020204" charset="0"/>
              </a:rPr>
              <a:t> value </a:t>
            </a:r>
            <a:r>
              <a:rPr lang="en-ID" sz="2000" dirty="0" err="1">
                <a:latin typeface="Proxima Nova" panose="020B0604020202020204" charset="0"/>
              </a:rPr>
              <a:t>tidak</a:t>
            </a:r>
            <a:r>
              <a:rPr lang="en-ID" sz="2000" dirty="0">
                <a:latin typeface="Proxima Nova" panose="020B0604020202020204" charset="0"/>
              </a:rPr>
              <a:t> </a:t>
            </a:r>
            <a:r>
              <a:rPr lang="en-ID" sz="2000" dirty="0" err="1">
                <a:latin typeface="Proxima Nova" panose="020B0604020202020204" charset="0"/>
              </a:rPr>
              <a:t>sesuai</a:t>
            </a:r>
            <a:endParaRPr lang="en-ID" sz="2000" dirty="0">
              <a:latin typeface="Proxima Nova" panose="020B060402020202020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4150D5C-1517-4130-81D3-97BF4BA0DE87}"/>
              </a:ext>
            </a:extLst>
          </p:cNvPr>
          <p:cNvSpPr txBox="1"/>
          <p:nvPr/>
        </p:nvSpPr>
        <p:spPr>
          <a:xfrm>
            <a:off x="809469" y="5471405"/>
            <a:ext cx="7804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D" dirty="0" err="1">
                <a:latin typeface="Proxima Nova" panose="020B0604020202020204"/>
              </a:rPr>
              <a:t>Pesan</a:t>
            </a:r>
            <a:endParaRPr lang="en-ID" dirty="0">
              <a:latin typeface="Proxima Nova" panose="020B0604020202020204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3043E0B-D973-4E8A-B76D-FFB7DD5618DD}"/>
              </a:ext>
            </a:extLst>
          </p:cNvPr>
          <p:cNvSpPr txBox="1"/>
          <p:nvPr/>
        </p:nvSpPr>
        <p:spPr>
          <a:xfrm>
            <a:off x="2465335" y="5479704"/>
            <a:ext cx="124104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ID" dirty="0">
                <a:latin typeface="Proxima Nova" panose="020B0604020202020204"/>
              </a:rPr>
              <a:t>Cek status</a:t>
            </a:r>
          </a:p>
          <a:p>
            <a:pPr algn="ctr"/>
            <a:r>
              <a:rPr lang="en-ID" dirty="0">
                <a:latin typeface="Proxima Nova" panose="020B0604020202020204"/>
              </a:rPr>
              <a:t> kopi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251A14D-978D-4651-AC54-156642A50FB3}"/>
              </a:ext>
            </a:extLst>
          </p:cNvPr>
          <p:cNvSpPr txBox="1"/>
          <p:nvPr/>
        </p:nvSpPr>
        <p:spPr>
          <a:xfrm>
            <a:off x="4650187" y="5542626"/>
            <a:ext cx="7584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D" dirty="0">
                <a:latin typeface="Proxima Nova" panose="020B0604020202020204"/>
              </a:rPr>
              <a:t>Bayar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BEED9DE-02AB-4801-BEF7-5E5DD3D4ADB4}"/>
              </a:ext>
            </a:extLst>
          </p:cNvPr>
          <p:cNvSpPr txBox="1"/>
          <p:nvPr/>
        </p:nvSpPr>
        <p:spPr>
          <a:xfrm>
            <a:off x="6256761" y="5517159"/>
            <a:ext cx="11407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D" dirty="0">
                <a:latin typeface="Proxima Nova" panose="020B0604020202020204"/>
              </a:rPr>
              <a:t>Buat kopi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C43FC28-E331-4766-BE08-59FCB079D906}"/>
              </a:ext>
            </a:extLst>
          </p:cNvPr>
          <p:cNvSpPr txBox="1"/>
          <p:nvPr/>
        </p:nvSpPr>
        <p:spPr>
          <a:xfrm>
            <a:off x="7809603" y="5479704"/>
            <a:ext cx="232530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D" dirty="0">
                <a:latin typeface="Proxima Nova" panose="020B0604020202020204"/>
              </a:rPr>
              <a:t>Serve kopi </a:t>
            </a:r>
            <a:r>
              <a:rPr lang="en-ID" dirty="0" err="1">
                <a:latin typeface="Proxima Nova" panose="020B0604020202020204"/>
              </a:rPr>
              <a:t>ke</a:t>
            </a:r>
            <a:endParaRPr lang="en-ID" dirty="0">
              <a:latin typeface="Proxima Nova" panose="020B0604020202020204"/>
            </a:endParaRPr>
          </a:p>
          <a:p>
            <a:pPr algn="ctr"/>
            <a:r>
              <a:rPr lang="en-ID" dirty="0">
                <a:latin typeface="Proxima Nova" panose="020B0604020202020204"/>
              </a:rPr>
              <a:t> </a:t>
            </a:r>
            <a:r>
              <a:rPr lang="en-ID" dirty="0" err="1">
                <a:latin typeface="Proxima Nova" panose="020B0604020202020204"/>
              </a:rPr>
              <a:t>meja</a:t>
            </a:r>
            <a:endParaRPr lang="en-ID" dirty="0">
              <a:latin typeface="Proxima Nova" panose="020B0604020202020204"/>
            </a:endParaRPr>
          </a:p>
        </p:txBody>
      </p:sp>
      <p:sp>
        <p:nvSpPr>
          <p:cNvPr id="18" name="Arrow: Right 17">
            <a:extLst>
              <a:ext uri="{FF2B5EF4-FFF2-40B4-BE49-F238E27FC236}">
                <a16:creationId xmlns:a16="http://schemas.microsoft.com/office/drawing/2014/main" id="{30571BBC-3159-416E-9A84-E4A6CC8625A9}"/>
              </a:ext>
            </a:extLst>
          </p:cNvPr>
          <p:cNvSpPr/>
          <p:nvPr/>
        </p:nvSpPr>
        <p:spPr>
          <a:xfrm>
            <a:off x="1662603" y="5562913"/>
            <a:ext cx="758478" cy="277824"/>
          </a:xfrm>
          <a:prstGeom prst="rightArrow">
            <a:avLst/>
          </a:prstGeom>
          <a:solidFill>
            <a:srgbClr val="F2F2F2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20" name="Arrow: Right 19">
            <a:extLst>
              <a:ext uri="{FF2B5EF4-FFF2-40B4-BE49-F238E27FC236}">
                <a16:creationId xmlns:a16="http://schemas.microsoft.com/office/drawing/2014/main" id="{48B4C59C-DBCC-42DB-9E50-D9DC76A58549}"/>
              </a:ext>
            </a:extLst>
          </p:cNvPr>
          <p:cNvSpPr/>
          <p:nvPr/>
        </p:nvSpPr>
        <p:spPr>
          <a:xfrm>
            <a:off x="3823540" y="5562913"/>
            <a:ext cx="758478" cy="277824"/>
          </a:xfrm>
          <a:prstGeom prst="rightArrow">
            <a:avLst/>
          </a:prstGeom>
          <a:solidFill>
            <a:srgbClr val="F2F2F2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22" name="Arrow: Right 21">
            <a:extLst>
              <a:ext uri="{FF2B5EF4-FFF2-40B4-BE49-F238E27FC236}">
                <a16:creationId xmlns:a16="http://schemas.microsoft.com/office/drawing/2014/main" id="{16F59810-A5F8-4FAD-B3F9-892EF8842BFE}"/>
              </a:ext>
            </a:extLst>
          </p:cNvPr>
          <p:cNvSpPr/>
          <p:nvPr/>
        </p:nvSpPr>
        <p:spPr>
          <a:xfrm>
            <a:off x="5442674" y="5562913"/>
            <a:ext cx="758478" cy="277824"/>
          </a:xfrm>
          <a:prstGeom prst="rightArrow">
            <a:avLst/>
          </a:prstGeom>
          <a:solidFill>
            <a:srgbClr val="F2F2F2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27" name="Arrow: Right 26">
            <a:extLst>
              <a:ext uri="{FF2B5EF4-FFF2-40B4-BE49-F238E27FC236}">
                <a16:creationId xmlns:a16="http://schemas.microsoft.com/office/drawing/2014/main" id="{DAFB9C68-1295-4988-A1AA-C28FBE0A6047}"/>
              </a:ext>
            </a:extLst>
          </p:cNvPr>
          <p:cNvSpPr/>
          <p:nvPr/>
        </p:nvSpPr>
        <p:spPr>
          <a:xfrm>
            <a:off x="7397523" y="5571261"/>
            <a:ext cx="758478" cy="277824"/>
          </a:xfrm>
          <a:prstGeom prst="rightArrow">
            <a:avLst/>
          </a:prstGeom>
          <a:solidFill>
            <a:srgbClr val="F2F2F2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 dirty="0"/>
          </a:p>
        </p:txBody>
      </p:sp>
    </p:spTree>
    <p:extLst>
      <p:ext uri="{BB962C8B-B14F-4D97-AF65-F5344CB8AC3E}">
        <p14:creationId xmlns:p14="http://schemas.microsoft.com/office/powerpoint/2010/main" val="39644385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>
                      <p:stCondLst>
                        <p:cond delay="indefinite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8" fill="hold">
                      <p:stCondLst>
                        <p:cond delay="indefinite"/>
                      </p:stCondLst>
                      <p:childTnLst>
                        <p:par>
                          <p:cTn id="79" fill="hold">
                            <p:stCondLst>
                              <p:cond delay="0"/>
                            </p:stCondLst>
                            <p:childTnLst>
                              <p:par>
                                <p:cTn id="8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8" fill="hold">
                      <p:stCondLst>
                        <p:cond delay="indefinite"/>
                      </p:stCondLst>
                      <p:childTnLst>
                        <p:par>
                          <p:cTn id="89" fill="hold">
                            <p:stCondLst>
                              <p:cond delay="0"/>
                            </p:stCondLst>
                            <p:childTnLst>
                              <p:par>
                                <p:cTn id="9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2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3" fill="hold">
                      <p:stCondLst>
                        <p:cond delay="indefinite"/>
                      </p:stCondLst>
                      <p:childTnLst>
                        <p:par>
                          <p:cTn id="94" fill="hold">
                            <p:stCondLst>
                              <p:cond delay="0"/>
                            </p:stCondLst>
                            <p:childTnLst>
                              <p:par>
                                <p:cTn id="9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25" grpId="0"/>
      <p:bldP spid="30" grpId="0"/>
      <p:bldP spid="32" grpId="0"/>
      <p:bldP spid="34" grpId="0"/>
      <p:bldP spid="6" grpId="0"/>
      <p:bldP spid="8" grpId="0"/>
      <p:bldP spid="10" grpId="0"/>
      <p:bldP spid="11" grpId="0"/>
      <p:bldP spid="13" grpId="0"/>
      <p:bldP spid="18" grpId="0" animBg="1"/>
      <p:bldP spid="20" grpId="0" animBg="1"/>
      <p:bldP spid="22" grpId="0" animBg="1"/>
      <p:bldP spid="27" grpId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FE22C16-E5B4-4F2D-9758-40DACE631183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23</a:t>
            </a:fld>
            <a:endParaRPr lang="en-US" noProof="0" dirty="0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48E416EE-BC32-4E10-BAC9-28F1F8E6E0DC}"/>
              </a:ext>
            </a:extLst>
          </p:cNvPr>
          <p:cNvSpPr/>
          <p:nvPr/>
        </p:nvSpPr>
        <p:spPr>
          <a:xfrm>
            <a:off x="10116457" y="5911958"/>
            <a:ext cx="1175657" cy="869842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D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4E8C34F-33C7-4B8F-935F-E2BFFB8F2A3C}"/>
              </a:ext>
            </a:extLst>
          </p:cNvPr>
          <p:cNvSpPr txBox="1"/>
          <p:nvPr/>
        </p:nvSpPr>
        <p:spPr>
          <a:xfrm>
            <a:off x="3822356" y="3175684"/>
            <a:ext cx="454728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D" sz="3200" dirty="0">
                <a:latin typeface="Proxima Nova" panose="020B0604020202020204" charset="0"/>
              </a:rPr>
              <a:t>Let’s go to </a:t>
            </a:r>
            <a:r>
              <a:rPr lang="en-ID" sz="3200" dirty="0" err="1">
                <a:latin typeface="Proxima Nova" panose="020B0604020202020204" charset="0"/>
              </a:rPr>
              <a:t>Vscode</a:t>
            </a:r>
            <a:endParaRPr lang="en-ID" sz="3200" dirty="0">
              <a:latin typeface="Proxima Nova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176190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57FBD9FD-E469-41C4-B135-7A118B259494}"/>
              </a:ext>
            </a:extLst>
          </p:cNvPr>
          <p:cNvSpPr/>
          <p:nvPr/>
        </p:nvSpPr>
        <p:spPr>
          <a:xfrm>
            <a:off x="0" y="1"/>
            <a:ext cx="9971903" cy="685800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D" sz="6000" b="1" dirty="0">
                <a:latin typeface="Arial (Headings)"/>
              </a:rPr>
              <a:t>#Task </a:t>
            </a:r>
            <a:r>
              <a:rPr lang="en-ID" sz="6000" b="1" dirty="0">
                <a:solidFill>
                  <a:srgbClr val="FFC000"/>
                </a:solidFill>
                <a:latin typeface="Arial (Headings)"/>
              </a:rPr>
              <a:t>4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72F9E92-768A-4043-B323-31300BD04912}"/>
              </a:ext>
            </a:extLst>
          </p:cNvPr>
          <p:cNvSpPr/>
          <p:nvPr/>
        </p:nvSpPr>
        <p:spPr>
          <a:xfrm>
            <a:off x="11207578" y="6172200"/>
            <a:ext cx="984422" cy="45720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D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24</a:t>
            </a:r>
          </a:p>
        </p:txBody>
      </p:sp>
    </p:spTree>
    <p:extLst>
      <p:ext uri="{BB962C8B-B14F-4D97-AF65-F5344CB8AC3E}">
        <p14:creationId xmlns:p14="http://schemas.microsoft.com/office/powerpoint/2010/main" val="13687733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FE22C16-E5B4-4F2D-9758-40DACE631183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25</a:t>
            </a:fld>
            <a:endParaRPr lang="en-US" noProof="0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6B5DC7D8-1A01-4F85-A3D8-AA12064B3C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D" dirty="0"/>
              <a:t>#Task 4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48E416EE-BC32-4E10-BAC9-28F1F8E6E0DC}"/>
              </a:ext>
            </a:extLst>
          </p:cNvPr>
          <p:cNvSpPr/>
          <p:nvPr/>
        </p:nvSpPr>
        <p:spPr>
          <a:xfrm>
            <a:off x="10116457" y="5911958"/>
            <a:ext cx="1175657" cy="869842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D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90D7B1C-B0F3-4CA9-A53D-7B1417548FED}"/>
              </a:ext>
            </a:extLst>
          </p:cNvPr>
          <p:cNvSpPr txBox="1"/>
          <p:nvPr/>
        </p:nvSpPr>
        <p:spPr>
          <a:xfrm>
            <a:off x="582625" y="1046085"/>
            <a:ext cx="939113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39700" lvl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</a:pPr>
            <a:r>
              <a:rPr lang="en-ID" dirty="0" err="1">
                <a:solidFill>
                  <a:schemeClr val="dk2"/>
                </a:solidFill>
                <a:latin typeface="Proxima Nova" panose="020B0604020202020204" charset="0"/>
                <a:ea typeface="Proxima Nova"/>
                <a:cs typeface="Proxima Nova"/>
                <a:sym typeface="Proxima Nova"/>
              </a:rPr>
              <a:t>Buatlah</a:t>
            </a:r>
            <a:r>
              <a:rPr lang="en-ID" dirty="0">
                <a:solidFill>
                  <a:schemeClr val="dk2"/>
                </a:solidFill>
                <a:latin typeface="Proxima Nova" panose="020B0604020202020204" charset="0"/>
                <a:ea typeface="Proxima Nova"/>
                <a:cs typeface="Proxima Nova"/>
                <a:sym typeface="Proxima Nova"/>
              </a:rPr>
              <a:t> program </a:t>
            </a:r>
            <a:r>
              <a:rPr lang="en-ID" dirty="0" err="1">
                <a:solidFill>
                  <a:schemeClr val="dk2"/>
                </a:solidFill>
                <a:latin typeface="Proxima Nova" panose="020B0604020202020204" charset="0"/>
                <a:ea typeface="Proxima Nova"/>
                <a:cs typeface="Proxima Nova"/>
                <a:sym typeface="Proxima Nova"/>
              </a:rPr>
              <a:t>menggunakan</a:t>
            </a:r>
            <a:r>
              <a:rPr lang="en-ID" dirty="0">
                <a:solidFill>
                  <a:schemeClr val="dk2"/>
                </a:solidFill>
                <a:latin typeface="Proxima Nova" panose="020B0604020202020204" charset="0"/>
                <a:ea typeface="Proxima Nova"/>
                <a:cs typeface="Proxima Nova"/>
                <a:sym typeface="Proxima Nova"/>
              </a:rPr>
              <a:t> method fetch </a:t>
            </a:r>
            <a:r>
              <a:rPr lang="en-ID" dirty="0" err="1">
                <a:solidFill>
                  <a:schemeClr val="dk2"/>
                </a:solidFill>
                <a:latin typeface="Proxima Nova" panose="020B0604020202020204" charset="0"/>
                <a:ea typeface="Proxima Nova"/>
                <a:cs typeface="Proxima Nova"/>
                <a:sym typeface="Proxima Nova"/>
              </a:rPr>
              <a:t>untuk</a:t>
            </a:r>
            <a:r>
              <a:rPr lang="en-ID" dirty="0">
                <a:solidFill>
                  <a:schemeClr val="dk2"/>
                </a:solidFill>
                <a:latin typeface="Proxima Nova" panose="020B0604020202020204" charset="0"/>
                <a:ea typeface="Proxima Nova"/>
                <a:cs typeface="Proxima Nova"/>
                <a:sym typeface="Proxima Nova"/>
              </a:rPr>
              <a:t> </a:t>
            </a:r>
            <a:r>
              <a:rPr lang="en-ID" dirty="0" err="1">
                <a:solidFill>
                  <a:schemeClr val="dk2"/>
                </a:solidFill>
                <a:latin typeface="Proxima Nova" panose="020B0604020202020204" charset="0"/>
                <a:ea typeface="Proxima Nova"/>
                <a:cs typeface="Proxima Nova"/>
                <a:sym typeface="Proxima Nova"/>
              </a:rPr>
              <a:t>menampilkan</a:t>
            </a:r>
            <a:r>
              <a:rPr lang="en-ID" dirty="0">
                <a:solidFill>
                  <a:schemeClr val="dk2"/>
                </a:solidFill>
                <a:latin typeface="Proxima Nova" panose="020B0604020202020204" charset="0"/>
                <a:ea typeface="Proxima Nova"/>
                <a:cs typeface="Proxima Nova"/>
                <a:sym typeface="Proxima Nova"/>
              </a:rPr>
              <a:t> </a:t>
            </a:r>
            <a:r>
              <a:rPr lang="en-ID" dirty="0" err="1">
                <a:solidFill>
                  <a:schemeClr val="dk2"/>
                </a:solidFill>
                <a:latin typeface="Proxima Nova" panose="020B0604020202020204" charset="0"/>
                <a:ea typeface="Proxima Nova"/>
                <a:cs typeface="Proxima Nova"/>
                <a:sym typeface="Proxima Nova"/>
              </a:rPr>
              <a:t>semua</a:t>
            </a:r>
            <a:r>
              <a:rPr lang="en-ID" dirty="0">
                <a:solidFill>
                  <a:schemeClr val="dk2"/>
                </a:solidFill>
                <a:latin typeface="Proxima Nova" panose="020B0604020202020204" charset="0"/>
                <a:ea typeface="Proxima Nova"/>
                <a:cs typeface="Proxima Nova"/>
                <a:sym typeface="Proxima Nova"/>
              </a:rPr>
              <a:t> name (</a:t>
            </a:r>
            <a:r>
              <a:rPr lang="en-ID" dirty="0" err="1">
                <a:solidFill>
                  <a:schemeClr val="dk2"/>
                </a:solidFill>
                <a:latin typeface="Proxima Nova" panose="020B0604020202020204" charset="0"/>
                <a:ea typeface="Proxima Nova"/>
                <a:cs typeface="Proxima Nova"/>
                <a:sym typeface="Proxima Nova"/>
              </a:rPr>
              <a:t>hanya</a:t>
            </a:r>
            <a:r>
              <a:rPr lang="en-ID" dirty="0">
                <a:solidFill>
                  <a:schemeClr val="dk2"/>
                </a:solidFill>
                <a:latin typeface="Proxima Nova" panose="020B0604020202020204" charset="0"/>
                <a:ea typeface="Proxima Nova"/>
                <a:cs typeface="Proxima Nova"/>
                <a:sym typeface="Proxima Nova"/>
              </a:rPr>
              <a:t> name </a:t>
            </a:r>
            <a:r>
              <a:rPr lang="en-ID" dirty="0" err="1">
                <a:solidFill>
                  <a:schemeClr val="dk2"/>
                </a:solidFill>
                <a:latin typeface="Proxima Nova" panose="020B0604020202020204" charset="0"/>
                <a:ea typeface="Proxima Nova"/>
                <a:cs typeface="Proxima Nova"/>
                <a:sym typeface="Proxima Nova"/>
              </a:rPr>
              <a:t>nya</a:t>
            </a:r>
            <a:r>
              <a:rPr lang="en-ID" dirty="0">
                <a:solidFill>
                  <a:schemeClr val="dk2"/>
                </a:solidFill>
                <a:latin typeface="Proxima Nova" panose="020B0604020202020204" charset="0"/>
                <a:ea typeface="Proxima Nova"/>
                <a:cs typeface="Proxima Nova"/>
                <a:sym typeface="Proxima Nova"/>
              </a:rPr>
              <a:t> </a:t>
            </a:r>
            <a:r>
              <a:rPr lang="en-ID" dirty="0" err="1">
                <a:solidFill>
                  <a:schemeClr val="dk2"/>
                </a:solidFill>
                <a:latin typeface="Proxima Nova" panose="020B0604020202020204" charset="0"/>
                <a:ea typeface="Proxima Nova"/>
                <a:cs typeface="Proxima Nova"/>
                <a:sym typeface="Proxima Nova"/>
              </a:rPr>
              <a:t>saja</a:t>
            </a:r>
            <a:r>
              <a:rPr lang="en-ID" dirty="0">
                <a:solidFill>
                  <a:schemeClr val="dk2"/>
                </a:solidFill>
                <a:latin typeface="Proxima Nova" panose="020B0604020202020204" charset="0"/>
                <a:ea typeface="Proxima Nova"/>
                <a:cs typeface="Proxima Nova"/>
                <a:sym typeface="Proxima Nova"/>
              </a:rPr>
              <a:t>) </a:t>
            </a:r>
            <a:r>
              <a:rPr lang="en-ID" dirty="0" err="1">
                <a:solidFill>
                  <a:schemeClr val="dk2"/>
                </a:solidFill>
                <a:latin typeface="Proxima Nova" panose="020B0604020202020204" charset="0"/>
                <a:ea typeface="Proxima Nova"/>
                <a:cs typeface="Proxima Nova"/>
                <a:sym typeface="Proxima Nova"/>
              </a:rPr>
              <a:t>dari</a:t>
            </a:r>
            <a:r>
              <a:rPr lang="en-ID" dirty="0">
                <a:solidFill>
                  <a:schemeClr val="dk2"/>
                </a:solidFill>
                <a:latin typeface="Proxima Nova" panose="020B0604020202020204" charset="0"/>
                <a:ea typeface="Proxima Nova"/>
                <a:cs typeface="Proxima Nova"/>
                <a:sym typeface="Proxima Nova"/>
              </a:rPr>
              <a:t> REST API </a:t>
            </a:r>
            <a:r>
              <a:rPr lang="en-ID" dirty="0" err="1">
                <a:solidFill>
                  <a:schemeClr val="dk2"/>
                </a:solidFill>
                <a:latin typeface="Proxima Nova" panose="020B0604020202020204" charset="0"/>
                <a:ea typeface="Proxima Nova"/>
                <a:cs typeface="Proxima Nova"/>
                <a:sym typeface="Proxima Nova"/>
              </a:rPr>
              <a:t>dibawah</a:t>
            </a:r>
            <a:r>
              <a:rPr lang="en-ID" dirty="0">
                <a:solidFill>
                  <a:schemeClr val="dk2"/>
                </a:solidFill>
                <a:latin typeface="Proxima Nova" panose="020B0604020202020204" charset="0"/>
                <a:ea typeface="Proxima Nova"/>
                <a:cs typeface="Proxima Nova"/>
                <a:sym typeface="Proxima Nova"/>
              </a:rPr>
              <a:t> </a:t>
            </a:r>
            <a:r>
              <a:rPr lang="en-ID" dirty="0" err="1">
                <a:solidFill>
                  <a:schemeClr val="dk2"/>
                </a:solidFill>
                <a:latin typeface="Proxima Nova" panose="020B0604020202020204" charset="0"/>
                <a:ea typeface="Proxima Nova"/>
                <a:cs typeface="Proxima Nova"/>
                <a:sym typeface="Proxima Nova"/>
              </a:rPr>
              <a:t>ini</a:t>
            </a:r>
            <a:r>
              <a:rPr lang="en-ID" dirty="0">
                <a:solidFill>
                  <a:schemeClr val="dk2"/>
                </a:solidFill>
                <a:latin typeface="Proxima Nova" panose="020B0604020202020204" charset="0"/>
                <a:ea typeface="Proxima Nova"/>
                <a:cs typeface="Proxima Nova"/>
                <a:sym typeface="Proxima Nova"/>
              </a:rPr>
              <a:t>:</a:t>
            </a:r>
          </a:p>
          <a:p>
            <a:pPr marL="139700" lvl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</a:pPr>
            <a:r>
              <a:rPr lang="en-ID" sz="1800" u="sng" dirty="0">
                <a:solidFill>
                  <a:schemeClr val="accent5"/>
                </a:solidFill>
                <a:latin typeface="Proxima Nova" panose="020B0604020202020204" charset="0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https://jsonplaceholder.typicode.com/users</a:t>
            </a:r>
            <a:endParaRPr lang="en-ID" u="sng" dirty="0">
              <a:solidFill>
                <a:schemeClr val="dk2"/>
              </a:solidFill>
              <a:latin typeface="Proxima Nova" panose="020B0604020202020204" charset="0"/>
              <a:sym typeface="Proxima Nova"/>
            </a:endParaRPr>
          </a:p>
          <a:p>
            <a:pPr marL="139700" lvl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</a:pPr>
            <a:r>
              <a:rPr lang="en-ID" dirty="0" err="1">
                <a:solidFill>
                  <a:schemeClr val="dk2"/>
                </a:solidFill>
                <a:latin typeface="Proxima Nova" panose="020B0604020202020204" charset="0"/>
                <a:ea typeface="Proxima Nova"/>
                <a:cs typeface="Proxima Nova"/>
                <a:sym typeface="Proxima Nova"/>
              </a:rPr>
              <a:t>Gunakan</a:t>
            </a:r>
            <a:r>
              <a:rPr lang="en-ID" dirty="0">
                <a:solidFill>
                  <a:schemeClr val="dk2"/>
                </a:solidFill>
                <a:latin typeface="Proxima Nova" panose="020B0604020202020204" charset="0"/>
                <a:ea typeface="Proxima Nova"/>
                <a:cs typeface="Proxima Nova"/>
                <a:sym typeface="Proxima Nova"/>
              </a:rPr>
              <a:t> debugger console </a:t>
            </a:r>
            <a:r>
              <a:rPr lang="en-ID" dirty="0" err="1">
                <a:solidFill>
                  <a:schemeClr val="dk2"/>
                </a:solidFill>
                <a:latin typeface="Proxima Nova" panose="020B0604020202020204" charset="0"/>
                <a:ea typeface="Proxima Nova"/>
                <a:cs typeface="Proxima Nova"/>
                <a:sym typeface="Proxima Nova"/>
              </a:rPr>
              <a:t>bawaan</a:t>
            </a:r>
            <a:r>
              <a:rPr lang="en-ID" dirty="0">
                <a:solidFill>
                  <a:schemeClr val="dk2"/>
                </a:solidFill>
                <a:latin typeface="Proxima Nova" panose="020B0604020202020204" charset="0"/>
                <a:ea typeface="Proxima Nova"/>
                <a:cs typeface="Proxima Nova"/>
                <a:sym typeface="Proxima Nova"/>
              </a:rPr>
              <a:t> browser Chrome </a:t>
            </a:r>
            <a:r>
              <a:rPr lang="en-ID" dirty="0" err="1">
                <a:solidFill>
                  <a:schemeClr val="dk2"/>
                </a:solidFill>
                <a:latin typeface="Proxima Nova" panose="020B0604020202020204" charset="0"/>
                <a:ea typeface="Proxima Nova"/>
                <a:cs typeface="Proxima Nova"/>
                <a:sym typeface="Proxima Nova"/>
              </a:rPr>
              <a:t>untuk</a:t>
            </a:r>
            <a:r>
              <a:rPr lang="en-ID" dirty="0">
                <a:solidFill>
                  <a:schemeClr val="dk2"/>
                </a:solidFill>
                <a:latin typeface="Proxima Nova" panose="020B0604020202020204" charset="0"/>
                <a:ea typeface="Proxima Nova"/>
                <a:cs typeface="Proxima Nova"/>
                <a:sym typeface="Proxima Nova"/>
              </a:rPr>
              <a:t> </a:t>
            </a:r>
            <a:r>
              <a:rPr lang="en-ID" dirty="0" err="1">
                <a:solidFill>
                  <a:schemeClr val="dk2"/>
                </a:solidFill>
                <a:latin typeface="Proxima Nova" panose="020B0604020202020204" charset="0"/>
                <a:ea typeface="Proxima Nova"/>
                <a:cs typeface="Proxima Nova"/>
                <a:sym typeface="Proxima Nova"/>
              </a:rPr>
              <a:t>melihat</a:t>
            </a:r>
            <a:r>
              <a:rPr lang="en-ID" dirty="0">
                <a:solidFill>
                  <a:schemeClr val="dk2"/>
                </a:solidFill>
                <a:latin typeface="Proxima Nova" panose="020B0604020202020204" charset="0"/>
                <a:ea typeface="Proxima Nova"/>
                <a:cs typeface="Proxima Nova"/>
                <a:sym typeface="Proxima Nova"/>
              </a:rPr>
              <a:t> </a:t>
            </a:r>
            <a:r>
              <a:rPr lang="en-ID" dirty="0" err="1">
                <a:solidFill>
                  <a:schemeClr val="dk2"/>
                </a:solidFill>
                <a:latin typeface="Proxima Nova" panose="020B0604020202020204" charset="0"/>
                <a:ea typeface="Proxima Nova"/>
                <a:cs typeface="Proxima Nova"/>
                <a:sym typeface="Proxima Nova"/>
              </a:rPr>
              <a:t>hasilnya</a:t>
            </a:r>
            <a:endParaRPr lang="en-ID" dirty="0">
              <a:solidFill>
                <a:srgbClr val="595959"/>
              </a:solidFill>
              <a:latin typeface="Proxima Nova" panose="020B0604020202020204" charset="0"/>
              <a:ea typeface="Proxima Nova"/>
              <a:cs typeface="Proxima Nova"/>
              <a:sym typeface="Proxima Nova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65682C3F-81DE-4ACE-BEB1-72B7099D3115}"/>
              </a:ext>
            </a:extLst>
          </p:cNvPr>
          <p:cNvSpPr txBox="1"/>
          <p:nvPr/>
        </p:nvSpPr>
        <p:spPr>
          <a:xfrm>
            <a:off x="3822357" y="3284143"/>
            <a:ext cx="454728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D" sz="3200" dirty="0">
                <a:latin typeface="Proxima Nova" panose="020B0604020202020204" charset="0"/>
              </a:rPr>
              <a:t>Let’s go to </a:t>
            </a:r>
            <a:r>
              <a:rPr lang="en-ID" sz="3200" dirty="0" err="1">
                <a:latin typeface="Proxima Nova" panose="020B0604020202020204" charset="0"/>
              </a:rPr>
              <a:t>Vscode</a:t>
            </a:r>
            <a:endParaRPr lang="en-ID" sz="3200" dirty="0">
              <a:latin typeface="Proxima Nova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783149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19">
            <a:extLst>
              <a:ext uri="{FF2B5EF4-FFF2-40B4-BE49-F238E27FC236}">
                <a16:creationId xmlns:a16="http://schemas.microsoft.com/office/drawing/2014/main" id="{F11A6B65-5A20-4F4D-ACBB-ED50132D457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THANK YOU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0828E04-9C2A-4859-8050-C2DF67A249CB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Gefy Aqiilah Aqshal</a:t>
            </a:r>
          </a:p>
        </p:txBody>
      </p:sp>
      <p:pic>
        <p:nvPicPr>
          <p:cNvPr id="9" name="Graphic 8" descr="Envelope" title="Icon Presenter Email">
            <a:extLst>
              <a:ext uri="{FF2B5EF4-FFF2-40B4-BE49-F238E27FC236}">
                <a16:creationId xmlns:a16="http://schemas.microsoft.com/office/drawing/2014/main" id="{773C1382-ACE1-460F-A1B6-AB761A7D2E6B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783050" y="4114745"/>
            <a:ext cx="218900" cy="218900"/>
          </a:xfrm>
          <a:prstGeom prst="rect">
            <a:avLst/>
          </a:prstGeom>
        </p:spPr>
      </p:pic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0A3BCC3-A277-4C0B-9EBA-EB53990D8EBD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062268" y="4118813"/>
            <a:ext cx="2910342" cy="238016"/>
          </a:xfrm>
        </p:spPr>
        <p:txBody>
          <a:bodyPr/>
          <a:lstStyle/>
          <a:p>
            <a:r>
              <a:rPr lang="en-US" dirty="0"/>
              <a:t>gefyaqiilah26@gmail.com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19352CF6-0F22-45A8-B28B-37FAFCE5C5D6}"/>
              </a:ext>
            </a:extLst>
          </p:cNvPr>
          <p:cNvSpPr txBox="1"/>
          <p:nvPr/>
        </p:nvSpPr>
        <p:spPr>
          <a:xfrm>
            <a:off x="10251642" y="182562"/>
            <a:ext cx="1662546" cy="404658"/>
          </a:xfrm>
          <a:prstGeom prst="rect">
            <a:avLst/>
          </a:prstGeom>
          <a:noFill/>
        </p:spPr>
        <p:txBody>
          <a:bodyPr wrap="square" lIns="0" tIns="36000" rIns="0" bIns="0" rtlCol="0">
            <a:spAutoFit/>
          </a:bodyPr>
          <a:lstStyle/>
          <a:p>
            <a:pPr algn="r">
              <a:lnSpc>
                <a:spcPts val="1400"/>
              </a:lnSpc>
            </a:pPr>
            <a:r>
              <a:rPr lang="en-US" sz="1600" b="1" spc="-100" baseline="0" dirty="0">
                <a:solidFill>
                  <a:schemeClr val="tx1">
                    <a:lumMod val="50000"/>
                    <a:lumOff val="50000"/>
                  </a:schemeClr>
                </a:solidFill>
                <a:latin typeface="Corbel" panose="020B0503020204020204" pitchFamily="34" charset="0"/>
              </a:rPr>
              <a:t>WOODGROVE</a:t>
            </a:r>
            <a:r>
              <a:rPr lang="en-US" sz="1600" b="1" spc="-100" baseline="0" dirty="0">
                <a:solidFill>
                  <a:schemeClr val="accent1"/>
                </a:solidFill>
                <a:latin typeface="Corbel" panose="020B0503020204020204" pitchFamily="34" charset="0"/>
              </a:rPr>
              <a:t> </a:t>
            </a:r>
            <a:r>
              <a:rPr lang="en-US" sz="1600" b="1" spc="-100" baseline="0" dirty="0">
                <a:solidFill>
                  <a:schemeClr val="tx1"/>
                </a:solidFill>
                <a:latin typeface="Corbel" panose="020B0503020204020204" pitchFamily="34" charset="0"/>
              </a:rPr>
              <a:t>BANK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7FD2655-0D9E-4B1C-80AA-A5524A36CF48}"/>
              </a:ext>
            </a:extLst>
          </p:cNvPr>
          <p:cNvSpPr/>
          <p:nvPr/>
        </p:nvSpPr>
        <p:spPr>
          <a:xfrm>
            <a:off x="9996616" y="182562"/>
            <a:ext cx="1917572" cy="67005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41536783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57FBD9FD-E469-41C4-B135-7A118B259494}"/>
              </a:ext>
            </a:extLst>
          </p:cNvPr>
          <p:cNvSpPr/>
          <p:nvPr/>
        </p:nvSpPr>
        <p:spPr>
          <a:xfrm>
            <a:off x="0" y="1"/>
            <a:ext cx="9971903" cy="685800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D" sz="6000" b="1" dirty="0">
                <a:latin typeface="Arial (Headings)"/>
              </a:rPr>
              <a:t>#Task </a:t>
            </a:r>
            <a:r>
              <a:rPr lang="en-ID" sz="6000" b="1" dirty="0">
                <a:solidFill>
                  <a:srgbClr val="FFC000"/>
                </a:solidFill>
                <a:latin typeface="Arial (Headings)"/>
              </a:rPr>
              <a:t>1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72F9E92-768A-4043-B323-31300BD04912}"/>
              </a:ext>
            </a:extLst>
          </p:cNvPr>
          <p:cNvSpPr/>
          <p:nvPr/>
        </p:nvSpPr>
        <p:spPr>
          <a:xfrm>
            <a:off x="11207578" y="6172200"/>
            <a:ext cx="984422" cy="45720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D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3</a:t>
            </a:r>
          </a:p>
        </p:txBody>
      </p:sp>
    </p:spTree>
    <p:extLst>
      <p:ext uri="{BB962C8B-B14F-4D97-AF65-F5344CB8AC3E}">
        <p14:creationId xmlns:p14="http://schemas.microsoft.com/office/powerpoint/2010/main" val="39604718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FE22C16-E5B4-4F2D-9758-40DACE631183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4</a:t>
            </a:fld>
            <a:endParaRPr lang="en-US" noProof="0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6B5DC7D8-1A01-4F85-A3D8-AA12064B3C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D" dirty="0"/>
              <a:t>#Task 1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48E416EE-BC32-4E10-BAC9-28F1F8E6E0DC}"/>
              </a:ext>
            </a:extLst>
          </p:cNvPr>
          <p:cNvSpPr/>
          <p:nvPr/>
        </p:nvSpPr>
        <p:spPr>
          <a:xfrm>
            <a:off x="10116457" y="5911958"/>
            <a:ext cx="1175657" cy="869842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D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90D7B1C-B0F3-4CA9-A53D-7B1417548FED}"/>
              </a:ext>
            </a:extLst>
          </p:cNvPr>
          <p:cNvSpPr txBox="1"/>
          <p:nvPr/>
        </p:nvSpPr>
        <p:spPr>
          <a:xfrm>
            <a:off x="605481" y="1186248"/>
            <a:ext cx="864973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D" dirty="0">
                <a:latin typeface="Proxima Nova" panose="020B0604020202020204" charset="0"/>
                <a:ea typeface="Proxima Nova"/>
                <a:cs typeface="Proxima Nova"/>
                <a:sym typeface="Proxima Nova"/>
              </a:rPr>
              <a:t>Buat dan </a:t>
            </a:r>
            <a:r>
              <a:rPr lang="en-ID" dirty="0" err="1">
                <a:latin typeface="Proxima Nova" panose="020B0604020202020204" charset="0"/>
                <a:ea typeface="Proxima Nova"/>
                <a:cs typeface="Proxima Nova"/>
                <a:sym typeface="Proxima Nova"/>
              </a:rPr>
              <a:t>jelaskanlah</a:t>
            </a:r>
            <a:r>
              <a:rPr lang="en-ID" dirty="0">
                <a:latin typeface="Proxima Nova" panose="020B0604020202020204" charset="0"/>
                <a:ea typeface="Proxima Nova"/>
                <a:cs typeface="Proxima Nova"/>
                <a:sym typeface="Proxima Nova"/>
              </a:rPr>
              <a:t> 10 method </a:t>
            </a:r>
            <a:r>
              <a:rPr lang="en-ID" dirty="0" err="1">
                <a:latin typeface="Proxima Nova" panose="020B0604020202020204" charset="0"/>
                <a:ea typeface="Proxima Nova"/>
                <a:cs typeface="Proxima Nova"/>
                <a:sym typeface="Proxima Nova"/>
              </a:rPr>
              <a:t>bawaan</a:t>
            </a:r>
            <a:r>
              <a:rPr lang="en-ID" dirty="0">
                <a:latin typeface="Proxima Nova" panose="020B0604020202020204" charset="0"/>
                <a:ea typeface="Proxima Nova"/>
                <a:cs typeface="Proxima Nova"/>
                <a:sym typeface="Proxima Nova"/>
              </a:rPr>
              <a:t> JavaScript (Built-in Functions) </a:t>
            </a:r>
            <a:r>
              <a:rPr lang="en-ID" dirty="0" err="1">
                <a:latin typeface="Proxima Nova" panose="020B0604020202020204" charset="0"/>
                <a:ea typeface="Proxima Nova"/>
                <a:cs typeface="Proxima Nova"/>
                <a:sym typeface="Proxima Nova"/>
              </a:rPr>
              <a:t>beserta</a:t>
            </a:r>
            <a:r>
              <a:rPr lang="en-ID" dirty="0">
                <a:latin typeface="Proxima Nova" panose="020B0604020202020204" charset="0"/>
                <a:ea typeface="Proxima Nova"/>
                <a:cs typeface="Proxima Nova"/>
                <a:sym typeface="Proxima Nova"/>
              </a:rPr>
              <a:t> </a:t>
            </a:r>
            <a:r>
              <a:rPr lang="en-ID" dirty="0" err="1">
                <a:latin typeface="Proxima Nova" panose="020B0604020202020204" charset="0"/>
                <a:ea typeface="Proxima Nova"/>
                <a:cs typeface="Proxima Nova"/>
                <a:sym typeface="Proxima Nova"/>
              </a:rPr>
              <a:t>contoh</a:t>
            </a:r>
            <a:r>
              <a:rPr lang="en-ID" dirty="0">
                <a:latin typeface="Proxima Nova" panose="020B0604020202020204" charset="0"/>
                <a:ea typeface="Proxima Nova"/>
                <a:cs typeface="Proxima Nova"/>
                <a:sym typeface="Proxima Nova"/>
              </a:rPr>
              <a:t> </a:t>
            </a:r>
            <a:r>
              <a:rPr lang="en-ID" dirty="0" err="1">
                <a:latin typeface="Proxima Nova" panose="020B0604020202020204" charset="0"/>
                <a:ea typeface="Proxima Nova"/>
                <a:cs typeface="Proxima Nova"/>
                <a:sym typeface="Proxima Nova"/>
              </a:rPr>
              <a:t>penggunaannya</a:t>
            </a:r>
            <a:r>
              <a:rPr lang="en-ID" dirty="0">
                <a:latin typeface="Proxima Nova" panose="020B0604020202020204" charset="0"/>
                <a:ea typeface="Proxima Nova"/>
                <a:cs typeface="Proxima Nova"/>
                <a:sym typeface="Proxima Nova"/>
              </a:rPr>
              <a:t>.</a:t>
            </a:r>
          </a:p>
          <a:p>
            <a:endParaRPr lang="en-ID" dirty="0">
              <a:latin typeface="Proxima Nova" panose="020B060402020202020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C40CBC8-A897-4FE0-A9DB-A1ABF0E7E6F7}"/>
              </a:ext>
            </a:extLst>
          </p:cNvPr>
          <p:cNvSpPr txBox="1"/>
          <p:nvPr/>
        </p:nvSpPr>
        <p:spPr>
          <a:xfrm>
            <a:off x="5426474" y="3295020"/>
            <a:ext cx="454728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D" sz="3200" dirty="0">
                <a:latin typeface="Proxima Nova" panose="020B0604020202020204" charset="0"/>
              </a:rPr>
              <a:t>Let’s go to </a:t>
            </a:r>
            <a:r>
              <a:rPr lang="en-ID" sz="3200" dirty="0" err="1">
                <a:latin typeface="Proxima Nova" panose="020B0604020202020204" charset="0"/>
              </a:rPr>
              <a:t>Vscode</a:t>
            </a:r>
            <a:endParaRPr lang="en-ID" sz="3200" dirty="0">
              <a:latin typeface="Proxima Nova" panose="020B0604020202020204" charset="0"/>
            </a:endParaRPr>
          </a:p>
        </p:txBody>
      </p:sp>
      <p:sp>
        <p:nvSpPr>
          <p:cNvPr id="10" name="Arrow: Down 9">
            <a:extLst>
              <a:ext uri="{FF2B5EF4-FFF2-40B4-BE49-F238E27FC236}">
                <a16:creationId xmlns:a16="http://schemas.microsoft.com/office/drawing/2014/main" id="{363185EA-1153-4BC5-AE04-8F2A96690DB3}"/>
              </a:ext>
            </a:extLst>
          </p:cNvPr>
          <p:cNvSpPr/>
          <p:nvPr/>
        </p:nvSpPr>
        <p:spPr>
          <a:xfrm rot="16200000">
            <a:off x="3985983" y="3092589"/>
            <a:ext cx="506627" cy="1022813"/>
          </a:xfrm>
          <a:prstGeom prst="downArrow">
            <a:avLst/>
          </a:prstGeom>
          <a:solidFill>
            <a:schemeClr val="bg2">
              <a:lumMod val="75000"/>
            </a:schemeClr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39C6F6B-068F-4930-B87C-F2AAEE90E06F}"/>
              </a:ext>
            </a:extLst>
          </p:cNvPr>
          <p:cNvSpPr txBox="1"/>
          <p:nvPr/>
        </p:nvSpPr>
        <p:spPr>
          <a:xfrm>
            <a:off x="605481" y="3311609"/>
            <a:ext cx="244663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D" sz="3200" dirty="0">
                <a:latin typeface="Proxima Nova" panose="020B0604020202020204" charset="0"/>
              </a:rPr>
              <a:t>W3Schools</a:t>
            </a:r>
          </a:p>
        </p:txBody>
      </p:sp>
    </p:spTree>
    <p:extLst>
      <p:ext uri="{BB962C8B-B14F-4D97-AF65-F5344CB8AC3E}">
        <p14:creationId xmlns:p14="http://schemas.microsoft.com/office/powerpoint/2010/main" val="13763862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0" grpId="0" animBg="1"/>
      <p:bldP spid="11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57FBD9FD-E469-41C4-B135-7A118B259494}"/>
              </a:ext>
            </a:extLst>
          </p:cNvPr>
          <p:cNvSpPr/>
          <p:nvPr/>
        </p:nvSpPr>
        <p:spPr>
          <a:xfrm>
            <a:off x="0" y="1"/>
            <a:ext cx="9971903" cy="685800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D" sz="6000" b="1" dirty="0">
                <a:latin typeface="Arial (Headings)"/>
              </a:rPr>
              <a:t>#Task </a:t>
            </a:r>
            <a:r>
              <a:rPr lang="en-ID" sz="6000" b="1" dirty="0">
                <a:solidFill>
                  <a:srgbClr val="FFC000"/>
                </a:solidFill>
                <a:latin typeface="Arial (Headings)"/>
              </a:rPr>
              <a:t>2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72F9E92-768A-4043-B323-31300BD04912}"/>
              </a:ext>
            </a:extLst>
          </p:cNvPr>
          <p:cNvSpPr/>
          <p:nvPr/>
        </p:nvSpPr>
        <p:spPr>
          <a:xfrm>
            <a:off x="11207578" y="6172200"/>
            <a:ext cx="984422" cy="45720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D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5</a:t>
            </a:r>
          </a:p>
        </p:txBody>
      </p:sp>
    </p:spTree>
    <p:extLst>
      <p:ext uri="{BB962C8B-B14F-4D97-AF65-F5344CB8AC3E}">
        <p14:creationId xmlns:p14="http://schemas.microsoft.com/office/powerpoint/2010/main" val="36119523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FE22C16-E5B4-4F2D-9758-40DACE631183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6</a:t>
            </a:fld>
            <a:endParaRPr lang="en-US" noProof="0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6B5DC7D8-1A01-4F85-A3D8-AA12064B3C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D" dirty="0"/>
              <a:t>#Task 2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48E416EE-BC32-4E10-BAC9-28F1F8E6E0DC}"/>
              </a:ext>
            </a:extLst>
          </p:cNvPr>
          <p:cNvSpPr/>
          <p:nvPr/>
        </p:nvSpPr>
        <p:spPr>
          <a:xfrm>
            <a:off x="10116457" y="5911958"/>
            <a:ext cx="1175657" cy="869842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D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90D7B1C-B0F3-4CA9-A53D-7B1417548FED}"/>
              </a:ext>
            </a:extLst>
          </p:cNvPr>
          <p:cNvSpPr txBox="1"/>
          <p:nvPr/>
        </p:nvSpPr>
        <p:spPr>
          <a:xfrm>
            <a:off x="582625" y="1046085"/>
            <a:ext cx="6077667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D" dirty="0" err="1">
                <a:latin typeface="Proxima Nova"/>
                <a:ea typeface="Proxima Nova"/>
                <a:cs typeface="Proxima Nova"/>
                <a:sym typeface="Proxima Nova"/>
              </a:rPr>
              <a:t>Buatlah</a:t>
            </a:r>
            <a:r>
              <a:rPr lang="en-ID" dirty="0">
                <a:latin typeface="Proxima Nova"/>
                <a:ea typeface="Proxima Nova"/>
                <a:cs typeface="Proxima Nova"/>
                <a:sym typeface="Proxima Nova"/>
              </a:rPr>
              <a:t> program searching </a:t>
            </a:r>
            <a:r>
              <a:rPr lang="en-ID" dirty="0" err="1">
                <a:latin typeface="Proxima Nova"/>
                <a:ea typeface="Proxima Nova"/>
                <a:cs typeface="Proxima Nova"/>
                <a:sym typeface="Proxima Nova"/>
              </a:rPr>
              <a:t>nama</a:t>
            </a:r>
            <a:r>
              <a:rPr lang="en-ID" dirty="0">
                <a:latin typeface="Proxima Nova"/>
                <a:ea typeface="Proxima Nova"/>
                <a:cs typeface="Proxima Nova"/>
                <a:sym typeface="Proxima Nova"/>
              </a:rPr>
              <a:t> yang </a:t>
            </a:r>
            <a:r>
              <a:rPr lang="en-ID" dirty="0" err="1">
                <a:latin typeface="Proxima Nova"/>
                <a:ea typeface="Proxima Nova"/>
                <a:cs typeface="Proxima Nova"/>
                <a:sym typeface="Proxima Nova"/>
              </a:rPr>
              <a:t>dapat</a:t>
            </a:r>
            <a:r>
              <a:rPr lang="en-ID" dirty="0">
                <a:latin typeface="Proxima Nova"/>
                <a:ea typeface="Proxima Nova"/>
                <a:cs typeface="Proxima Nova"/>
                <a:sym typeface="Proxima Nova"/>
              </a:rPr>
              <a:t> </a:t>
            </a:r>
            <a:r>
              <a:rPr lang="en-ID" dirty="0" err="1">
                <a:latin typeface="Proxima Nova"/>
                <a:ea typeface="Proxima Nova"/>
                <a:cs typeface="Proxima Nova"/>
                <a:sym typeface="Proxima Nova"/>
              </a:rPr>
              <a:t>dibatasi</a:t>
            </a:r>
            <a:r>
              <a:rPr lang="en-ID" dirty="0">
                <a:latin typeface="Proxima Nova"/>
                <a:ea typeface="Proxima Nova"/>
                <a:cs typeface="Proxima Nova"/>
                <a:sym typeface="Proxima Nova"/>
              </a:rPr>
              <a:t> </a:t>
            </a:r>
            <a:r>
              <a:rPr lang="en-ID" dirty="0" err="1">
                <a:latin typeface="Proxima Nova"/>
                <a:ea typeface="Proxima Nova"/>
                <a:cs typeface="Proxima Nova"/>
                <a:sym typeface="Proxima Nova"/>
              </a:rPr>
              <a:t>jumlah</a:t>
            </a:r>
            <a:r>
              <a:rPr lang="en-ID" dirty="0">
                <a:latin typeface="Proxima Nova"/>
                <a:ea typeface="Proxima Nova"/>
                <a:cs typeface="Proxima Nova"/>
                <a:sym typeface="Proxima Nova"/>
              </a:rPr>
              <a:t> </a:t>
            </a:r>
            <a:r>
              <a:rPr lang="en-ID" dirty="0" err="1">
                <a:latin typeface="Proxima Nova"/>
                <a:ea typeface="Proxima Nova"/>
                <a:cs typeface="Proxima Nova"/>
                <a:sym typeface="Proxima Nova"/>
              </a:rPr>
              <a:t>outputnya</a:t>
            </a:r>
            <a:r>
              <a:rPr lang="en-ID" dirty="0">
                <a:latin typeface="Proxima Nova"/>
                <a:ea typeface="Proxima Nova"/>
                <a:cs typeface="Proxima Nova"/>
                <a:sym typeface="Proxima Nova"/>
              </a:rPr>
              <a:t> yang </a:t>
            </a:r>
            <a:r>
              <a:rPr lang="en-ID" dirty="0" err="1">
                <a:latin typeface="Proxima Nova"/>
                <a:ea typeface="Proxima Nova"/>
                <a:cs typeface="Proxima Nova"/>
                <a:sym typeface="Proxima Nova"/>
              </a:rPr>
              <a:t>menerapkan</a:t>
            </a:r>
            <a:r>
              <a:rPr lang="en-ID" dirty="0">
                <a:latin typeface="Proxima Nova"/>
                <a:ea typeface="Proxima Nova"/>
                <a:cs typeface="Proxima Nova"/>
                <a:sym typeface="Proxima Nova"/>
              </a:rPr>
              <a:t>  </a:t>
            </a:r>
            <a:r>
              <a:rPr lang="en-ID" dirty="0" err="1">
                <a:latin typeface="Proxima Nova"/>
                <a:ea typeface="Proxima Nova"/>
                <a:cs typeface="Proxima Nova"/>
                <a:sym typeface="Proxima Nova"/>
              </a:rPr>
              <a:t>callback</a:t>
            </a:r>
            <a:r>
              <a:rPr lang="en-ID" dirty="0">
                <a:latin typeface="Proxima Nova"/>
                <a:ea typeface="Proxima Nova"/>
                <a:cs typeface="Proxima Nova"/>
                <a:sym typeface="Proxima Nova"/>
              </a:rPr>
              <a:t> function </a:t>
            </a:r>
            <a:r>
              <a:rPr lang="en-ID" dirty="0" err="1">
                <a:latin typeface="Proxima Nova"/>
                <a:ea typeface="Proxima Nova"/>
                <a:cs typeface="Proxima Nova"/>
                <a:sym typeface="Proxima Nova"/>
              </a:rPr>
              <a:t>dengan</a:t>
            </a:r>
            <a:r>
              <a:rPr lang="en-ID" dirty="0">
                <a:latin typeface="Proxima Nova"/>
                <a:ea typeface="Proxima Nova"/>
                <a:cs typeface="Proxima Nova"/>
                <a:sym typeface="Proxima Nova"/>
              </a:rPr>
              <a:t> data </a:t>
            </a:r>
            <a:r>
              <a:rPr lang="en-ID" dirty="0" err="1">
                <a:latin typeface="Proxima Nova"/>
                <a:ea typeface="Proxima Nova"/>
                <a:cs typeface="Proxima Nova"/>
                <a:sym typeface="Proxima Nova"/>
              </a:rPr>
              <a:t>sebagai</a:t>
            </a:r>
            <a:r>
              <a:rPr lang="en-ID" dirty="0">
                <a:latin typeface="Proxima Nova"/>
                <a:ea typeface="Proxima Nova"/>
                <a:cs typeface="Proxima Nova"/>
                <a:sym typeface="Proxima Nova"/>
              </a:rPr>
              <a:t> </a:t>
            </a:r>
            <a:r>
              <a:rPr lang="en-ID" dirty="0" err="1">
                <a:latin typeface="Proxima Nova"/>
                <a:ea typeface="Proxima Nova"/>
                <a:cs typeface="Proxima Nova"/>
                <a:sym typeface="Proxima Nova"/>
              </a:rPr>
              <a:t>berikut</a:t>
            </a:r>
            <a:r>
              <a:rPr lang="en-ID" dirty="0">
                <a:latin typeface="Proxima Nova"/>
                <a:ea typeface="Proxima Nova"/>
                <a:cs typeface="Proxima Nova"/>
                <a:sym typeface="Proxima Nova"/>
              </a:rPr>
              <a:t>:</a:t>
            </a: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D" dirty="0">
                <a:latin typeface="Proxima Nova"/>
                <a:ea typeface="Proxima Nova"/>
                <a:cs typeface="Proxima Nova"/>
                <a:sym typeface="Proxima Nova"/>
              </a:rPr>
              <a:t>     </a:t>
            </a:r>
            <a:r>
              <a:rPr lang="en-ID" dirty="0" err="1">
                <a:latin typeface="Proxima Nova"/>
                <a:ea typeface="Proxima Nova"/>
                <a:cs typeface="Proxima Nova"/>
                <a:sym typeface="Proxima Nova"/>
              </a:rPr>
              <a:t>const</a:t>
            </a:r>
            <a:r>
              <a:rPr lang="en-ID" dirty="0">
                <a:latin typeface="Proxima Nova"/>
                <a:ea typeface="Proxima Nova"/>
                <a:cs typeface="Proxima Nova"/>
                <a:sym typeface="Proxima Nova"/>
              </a:rPr>
              <a:t> name = [</a:t>
            </a:r>
          </a:p>
          <a:p>
            <a:pPr marL="457200" lvl="0" indent="45720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D" dirty="0">
                <a:latin typeface="Proxima Nova"/>
                <a:ea typeface="Proxima Nova"/>
                <a:cs typeface="Proxima Nova"/>
                <a:sym typeface="Proxima Nova"/>
              </a:rPr>
              <a:t>‘Abigail’, ‘Alexandra’, ‘Alison’,</a:t>
            </a:r>
          </a:p>
          <a:p>
            <a:pPr marL="457200" lvl="0" indent="45720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D" dirty="0">
                <a:latin typeface="Proxima Nova"/>
                <a:ea typeface="Proxima Nova"/>
                <a:cs typeface="Proxima Nova"/>
                <a:sym typeface="Proxima Nova"/>
              </a:rPr>
              <a:t>‘Amanda’, ‘Angela’, ’Bella’,</a:t>
            </a:r>
          </a:p>
          <a:p>
            <a:pPr marL="457200" lvl="0" indent="45720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D" dirty="0">
                <a:latin typeface="Proxima Nova"/>
                <a:ea typeface="Proxima Nova"/>
                <a:cs typeface="Proxima Nova"/>
                <a:sym typeface="Proxima Nova"/>
              </a:rPr>
              <a:t>‘Carol’, ‘Caroline’, ‘Carolyn’,</a:t>
            </a:r>
          </a:p>
          <a:p>
            <a:pPr marL="457200" lvl="0" indent="45720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D" dirty="0">
                <a:latin typeface="Proxima Nova"/>
                <a:ea typeface="Proxima Nova"/>
                <a:cs typeface="Proxima Nova"/>
                <a:sym typeface="Proxima Nova"/>
              </a:rPr>
              <a:t>‘Deirdre’, ‘Diana’, ‘Elizabeth’,</a:t>
            </a:r>
          </a:p>
          <a:p>
            <a:pPr marL="457200" lvl="0" indent="45720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D" dirty="0">
                <a:latin typeface="Proxima Nova"/>
                <a:ea typeface="Proxima Nova"/>
                <a:cs typeface="Proxima Nova"/>
                <a:sym typeface="Proxima Nova"/>
              </a:rPr>
              <a:t>‘Ella’, ‘Faith’, ‘Olivia’, ‘Penelope’]</a:t>
            </a:r>
          </a:p>
          <a:p>
            <a:endParaRPr lang="en-ID" dirty="0">
              <a:latin typeface="Proxima Nova"/>
              <a:ea typeface="Proxima Nova"/>
              <a:cs typeface="Proxima Nova"/>
              <a:sym typeface="Proxima Nova"/>
            </a:endParaRPr>
          </a:p>
          <a:p>
            <a:endParaRPr lang="en-ID" dirty="0">
              <a:latin typeface="Proxima Nova" panose="020B060402020202020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C40CBC8-A897-4FE0-A9DB-A1ABF0E7E6F7}"/>
              </a:ext>
            </a:extLst>
          </p:cNvPr>
          <p:cNvSpPr txBox="1"/>
          <p:nvPr/>
        </p:nvSpPr>
        <p:spPr>
          <a:xfrm>
            <a:off x="5426474" y="4866103"/>
            <a:ext cx="454728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D" sz="3200" dirty="0">
                <a:latin typeface="Proxima Nova" panose="020B0604020202020204" charset="0"/>
              </a:rPr>
              <a:t>Let’s go to </a:t>
            </a:r>
            <a:r>
              <a:rPr lang="en-ID" sz="3200" dirty="0" err="1">
                <a:latin typeface="Proxima Nova" panose="020B0604020202020204" charset="0"/>
              </a:rPr>
              <a:t>Vscode</a:t>
            </a:r>
            <a:endParaRPr lang="en-ID" sz="3200" dirty="0">
              <a:latin typeface="Proxima Nova" panose="020B0604020202020204" charset="0"/>
            </a:endParaRPr>
          </a:p>
        </p:txBody>
      </p:sp>
      <p:sp>
        <p:nvSpPr>
          <p:cNvPr id="10" name="Arrow: Down 9">
            <a:extLst>
              <a:ext uri="{FF2B5EF4-FFF2-40B4-BE49-F238E27FC236}">
                <a16:creationId xmlns:a16="http://schemas.microsoft.com/office/drawing/2014/main" id="{363185EA-1153-4BC5-AE04-8F2A96690DB3}"/>
              </a:ext>
            </a:extLst>
          </p:cNvPr>
          <p:cNvSpPr/>
          <p:nvPr/>
        </p:nvSpPr>
        <p:spPr>
          <a:xfrm rot="16200000">
            <a:off x="3474576" y="4647085"/>
            <a:ext cx="506627" cy="1022813"/>
          </a:xfrm>
          <a:prstGeom prst="downArrow">
            <a:avLst/>
          </a:prstGeom>
          <a:solidFill>
            <a:schemeClr val="bg2">
              <a:lumMod val="75000"/>
            </a:schemeClr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39C6F6B-068F-4930-B87C-F2AAEE90E06F}"/>
              </a:ext>
            </a:extLst>
          </p:cNvPr>
          <p:cNvSpPr txBox="1"/>
          <p:nvPr/>
        </p:nvSpPr>
        <p:spPr>
          <a:xfrm>
            <a:off x="605481" y="4658498"/>
            <a:ext cx="244663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D" sz="2000" dirty="0">
                <a:latin typeface="Proxima Nova" panose="020B0604020202020204" charset="0"/>
              </a:rPr>
              <a:t>Filter()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B6DB35B-66DC-43AB-9BC3-A634615CE4CA}"/>
              </a:ext>
            </a:extLst>
          </p:cNvPr>
          <p:cNvSpPr txBox="1"/>
          <p:nvPr/>
        </p:nvSpPr>
        <p:spPr>
          <a:xfrm>
            <a:off x="6549078" y="1842130"/>
            <a:ext cx="379352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rPr>
              <a:t>Contoh</a:t>
            </a:r>
            <a:r>
              <a:rPr lang="en-US" dirty="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rPr>
              <a:t>: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rPr>
              <a:t>searchName</a:t>
            </a:r>
            <a:r>
              <a:rPr lang="en-US" dirty="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rPr>
              <a:t>(“an”, 3, callback)</a:t>
            </a:r>
          </a:p>
          <a:p>
            <a:endParaRPr lang="en-ID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4F5CF7C-8E30-47F1-875E-C85E8DF87F7B}"/>
              </a:ext>
            </a:extLst>
          </p:cNvPr>
          <p:cNvSpPr txBox="1"/>
          <p:nvPr/>
        </p:nvSpPr>
        <p:spPr>
          <a:xfrm flipH="1">
            <a:off x="6549080" y="2740449"/>
            <a:ext cx="379352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D" dirty="0">
                <a:latin typeface="Proxima Nova"/>
                <a:ea typeface="Proxima Nova"/>
                <a:cs typeface="Proxima Nova"/>
                <a:sym typeface="Proxima Nova"/>
              </a:rPr>
              <a:t>Output: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D" dirty="0">
                <a:latin typeface="Proxima Nova"/>
                <a:ea typeface="Proxima Nova"/>
                <a:cs typeface="Proxima Nova"/>
                <a:sym typeface="Proxima Nova"/>
              </a:rPr>
              <a:t>[“</a:t>
            </a:r>
            <a:r>
              <a:rPr lang="en-ID" dirty="0" err="1">
                <a:latin typeface="Proxima Nova"/>
                <a:ea typeface="Proxima Nova"/>
                <a:cs typeface="Proxima Nova"/>
                <a:sym typeface="Proxima Nova"/>
              </a:rPr>
              <a:t>Alexandra”,”Amanda”,”Angela</a:t>
            </a:r>
            <a:r>
              <a:rPr lang="en-ID" dirty="0">
                <a:latin typeface="Proxima Nova"/>
                <a:ea typeface="Proxima Nova"/>
                <a:cs typeface="Proxima Nova"/>
                <a:sym typeface="Proxima Nova"/>
              </a:rPr>
              <a:t>”]</a:t>
            </a:r>
          </a:p>
          <a:p>
            <a:endParaRPr lang="en-ID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36BEF5D-0A85-4855-9C9E-722AF3119A18}"/>
              </a:ext>
            </a:extLst>
          </p:cNvPr>
          <p:cNvSpPr txBox="1"/>
          <p:nvPr/>
        </p:nvSpPr>
        <p:spPr>
          <a:xfrm>
            <a:off x="605481" y="5058608"/>
            <a:ext cx="244663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D" sz="2000" dirty="0">
                <a:latin typeface="Proxima Nova" panose="020B0604020202020204" charset="0"/>
              </a:rPr>
              <a:t>Includes()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AE000DA-446F-4AFF-94A5-9CA81233667A}"/>
              </a:ext>
            </a:extLst>
          </p:cNvPr>
          <p:cNvSpPr txBox="1"/>
          <p:nvPr/>
        </p:nvSpPr>
        <p:spPr>
          <a:xfrm>
            <a:off x="605481" y="5411805"/>
            <a:ext cx="244663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D" sz="2000" dirty="0">
                <a:latin typeface="Proxima Nova" panose="020B0604020202020204" charset="0"/>
              </a:rPr>
              <a:t>Splice()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923E142-FFED-452B-9766-780DC17C9042}"/>
              </a:ext>
            </a:extLst>
          </p:cNvPr>
          <p:cNvSpPr txBox="1"/>
          <p:nvPr/>
        </p:nvSpPr>
        <p:spPr>
          <a:xfrm>
            <a:off x="605481" y="4258388"/>
            <a:ext cx="244663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D" sz="2000" b="1" dirty="0">
                <a:latin typeface="Proxima Nova" panose="020B0604020202020204" charset="0"/>
              </a:rPr>
              <a:t>Method :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2AD8C4E1-3140-43CC-8F56-DE68C0FCA0BC}"/>
              </a:ext>
            </a:extLst>
          </p:cNvPr>
          <p:cNvSpPr txBox="1"/>
          <p:nvPr/>
        </p:nvSpPr>
        <p:spPr>
          <a:xfrm>
            <a:off x="5426474" y="4858618"/>
            <a:ext cx="454728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D" sz="3200" dirty="0">
                <a:latin typeface="Proxima Nova" panose="020B0604020202020204" charset="0"/>
              </a:rPr>
              <a:t>Let’s go to </a:t>
            </a:r>
            <a:r>
              <a:rPr lang="en-ID" sz="3200" dirty="0" err="1">
                <a:latin typeface="Proxima Nova" panose="020B0604020202020204" charset="0"/>
              </a:rPr>
              <a:t>Vscode</a:t>
            </a:r>
            <a:endParaRPr lang="en-ID" sz="3200" dirty="0">
              <a:latin typeface="Proxima Nova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338793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0" grpId="0" animBg="1"/>
      <p:bldP spid="11" grpId="0"/>
      <p:bldP spid="2" grpId="0"/>
      <p:bldP spid="3" grpId="0"/>
      <p:bldP spid="6" grpId="0"/>
      <p:bldP spid="8" grpId="0"/>
      <p:bldP spid="15" grpId="0"/>
      <p:bldP spid="16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57FBD9FD-E469-41C4-B135-7A118B259494}"/>
              </a:ext>
            </a:extLst>
          </p:cNvPr>
          <p:cNvSpPr/>
          <p:nvPr/>
        </p:nvSpPr>
        <p:spPr>
          <a:xfrm>
            <a:off x="0" y="1"/>
            <a:ext cx="9971903" cy="685800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D" sz="6000" b="1" dirty="0">
                <a:latin typeface="Arial (Headings)"/>
              </a:rPr>
              <a:t>#Task </a:t>
            </a:r>
            <a:r>
              <a:rPr lang="en-ID" sz="6000" b="1" dirty="0">
                <a:solidFill>
                  <a:srgbClr val="FFC000"/>
                </a:solidFill>
                <a:latin typeface="Arial (Headings)"/>
              </a:rPr>
              <a:t>3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72F9E92-768A-4043-B323-31300BD04912}"/>
              </a:ext>
            </a:extLst>
          </p:cNvPr>
          <p:cNvSpPr/>
          <p:nvPr/>
        </p:nvSpPr>
        <p:spPr>
          <a:xfrm>
            <a:off x="11207578" y="6172200"/>
            <a:ext cx="984422" cy="45720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D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7</a:t>
            </a:r>
          </a:p>
        </p:txBody>
      </p:sp>
    </p:spTree>
    <p:extLst>
      <p:ext uri="{BB962C8B-B14F-4D97-AF65-F5344CB8AC3E}">
        <p14:creationId xmlns:p14="http://schemas.microsoft.com/office/powerpoint/2010/main" val="12560468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15">
            <a:extLst>
              <a:ext uri="{FF2B5EF4-FFF2-40B4-BE49-F238E27FC236}">
                <a16:creationId xmlns:a16="http://schemas.microsoft.com/office/drawing/2014/main" id="{49BBA363-22DE-44E2-9805-FA6701D4E9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D" dirty="0"/>
              <a:t>#Task3</a:t>
            </a:r>
          </a:p>
        </p:txBody>
      </p:sp>
      <p:sp>
        <p:nvSpPr>
          <p:cNvPr id="21" name="Google Shape;116;p22">
            <a:extLst>
              <a:ext uri="{FF2B5EF4-FFF2-40B4-BE49-F238E27FC236}">
                <a16:creationId xmlns:a16="http://schemas.microsoft.com/office/drawing/2014/main" id="{CD98EC46-08BF-48C5-B087-A1B6E857E400}"/>
              </a:ext>
            </a:extLst>
          </p:cNvPr>
          <p:cNvSpPr txBox="1"/>
          <p:nvPr/>
        </p:nvSpPr>
        <p:spPr>
          <a:xfrm>
            <a:off x="237400" y="869080"/>
            <a:ext cx="4381800" cy="369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39700" lvl="0" algn="l" rtl="0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</a:pPr>
            <a:r>
              <a:rPr lang="en" dirty="0">
                <a:latin typeface="Proxima Nova"/>
                <a:ea typeface="Proxima Nova"/>
                <a:cs typeface="Proxima Nova"/>
                <a:sym typeface="Proxima Nova"/>
              </a:rPr>
              <a:t>Buatlah fungsi yang memiliki parameter </a:t>
            </a:r>
            <a:r>
              <a:rPr lang="en" b="1" dirty="0">
                <a:latin typeface="Proxima Nova"/>
                <a:ea typeface="Proxima Nova"/>
                <a:cs typeface="Proxima Nova"/>
                <a:sym typeface="Proxima Nova"/>
              </a:rPr>
              <a:t>nilaiAwal </a:t>
            </a:r>
            <a:r>
              <a:rPr lang="en" dirty="0">
                <a:latin typeface="Proxima Nova"/>
                <a:ea typeface="Proxima Nova"/>
                <a:cs typeface="Proxima Nova"/>
                <a:sym typeface="Proxima Nova"/>
              </a:rPr>
              <a:t>(</a:t>
            </a:r>
            <a:r>
              <a:rPr lang="en" i="1" dirty="0">
                <a:latin typeface="Proxima Nova"/>
                <a:ea typeface="Proxima Nova"/>
                <a:cs typeface="Proxima Nova"/>
                <a:sym typeface="Proxima Nova"/>
              </a:rPr>
              <a:t>number</a:t>
            </a:r>
            <a:r>
              <a:rPr lang="en" dirty="0">
                <a:latin typeface="Proxima Nova"/>
                <a:ea typeface="Proxima Nova"/>
                <a:cs typeface="Proxima Nova"/>
                <a:sym typeface="Proxima Nova"/>
              </a:rPr>
              <a:t>) dan </a:t>
            </a:r>
            <a:r>
              <a:rPr lang="en" b="1" dirty="0">
                <a:latin typeface="Proxima Nova"/>
                <a:ea typeface="Proxima Nova"/>
                <a:cs typeface="Proxima Nova"/>
                <a:sym typeface="Proxima Nova"/>
              </a:rPr>
              <a:t>nilaiAkhir </a:t>
            </a:r>
            <a:r>
              <a:rPr lang="en" dirty="0">
                <a:latin typeface="Proxima Nova"/>
                <a:ea typeface="Proxima Nova"/>
                <a:cs typeface="Proxima Nova"/>
                <a:sym typeface="Proxima Nova"/>
              </a:rPr>
              <a:t>(</a:t>
            </a:r>
            <a:r>
              <a:rPr lang="en" i="1" dirty="0">
                <a:latin typeface="Proxima Nova"/>
                <a:ea typeface="Proxima Nova"/>
                <a:cs typeface="Proxima Nova"/>
                <a:sym typeface="Proxima Nova"/>
              </a:rPr>
              <a:t>number</a:t>
            </a:r>
            <a:r>
              <a:rPr lang="en" dirty="0">
                <a:latin typeface="Proxima Nova"/>
                <a:ea typeface="Proxima Nova"/>
                <a:cs typeface="Proxima Nova"/>
                <a:sym typeface="Proxima Nova"/>
              </a:rPr>
              <a:t>), serta </a:t>
            </a:r>
            <a:r>
              <a:rPr lang="en" b="1" dirty="0">
                <a:latin typeface="Proxima Nova"/>
                <a:ea typeface="Proxima Nova"/>
                <a:cs typeface="Proxima Nova"/>
                <a:sym typeface="Proxima Nova"/>
              </a:rPr>
              <a:t>dataArray </a:t>
            </a:r>
            <a:r>
              <a:rPr lang="en" dirty="0">
                <a:latin typeface="Proxima Nova"/>
                <a:ea typeface="Proxima Nova"/>
                <a:cs typeface="Proxima Nova"/>
                <a:sym typeface="Proxima Nova"/>
              </a:rPr>
              <a:t>(</a:t>
            </a:r>
            <a:r>
              <a:rPr lang="en" i="1" dirty="0">
                <a:latin typeface="Proxima Nova"/>
                <a:ea typeface="Proxima Nova"/>
                <a:cs typeface="Proxima Nova"/>
                <a:sym typeface="Proxima Nova"/>
              </a:rPr>
              <a:t>array</a:t>
            </a:r>
            <a:r>
              <a:rPr lang="en" dirty="0">
                <a:latin typeface="Proxima Nova"/>
                <a:ea typeface="Proxima Nova"/>
                <a:cs typeface="Proxima Nova"/>
                <a:sym typeface="Proxima Nova"/>
              </a:rPr>
              <a:t>). </a:t>
            </a:r>
            <a:br>
              <a:rPr lang="en" dirty="0">
                <a:latin typeface="Proxima Nova"/>
                <a:ea typeface="Proxima Nova"/>
                <a:cs typeface="Proxima Nova"/>
                <a:sym typeface="Proxima Nova"/>
              </a:rPr>
            </a:br>
            <a:r>
              <a:rPr lang="en" dirty="0">
                <a:latin typeface="Proxima Nova"/>
                <a:ea typeface="Proxima Nova"/>
                <a:cs typeface="Proxima Nova"/>
                <a:sym typeface="Proxima Nova"/>
              </a:rPr>
              <a:t>Fungsi tersebut memiliki validasi </a:t>
            </a:r>
            <a:r>
              <a:rPr lang="en" b="1" dirty="0">
                <a:latin typeface="Proxima Nova"/>
                <a:ea typeface="Proxima Nova"/>
                <a:cs typeface="Proxima Nova"/>
                <a:sym typeface="Proxima Nova"/>
              </a:rPr>
              <a:t>nilaiAwal &lt;</a:t>
            </a:r>
            <a:r>
              <a:rPr lang="en" dirty="0">
                <a:latin typeface="Proxima Nova"/>
                <a:ea typeface="Proxima Nova"/>
                <a:cs typeface="Proxima Nova"/>
                <a:sym typeface="Proxima Nova"/>
              </a:rPr>
              <a:t> </a:t>
            </a:r>
            <a:r>
              <a:rPr lang="en" b="1" dirty="0">
                <a:latin typeface="Proxima Nova"/>
                <a:ea typeface="Proxima Nova"/>
                <a:cs typeface="Proxima Nova"/>
                <a:sym typeface="Proxima Nova"/>
              </a:rPr>
              <a:t>nilaiAkhir </a:t>
            </a:r>
            <a:r>
              <a:rPr lang="en" dirty="0">
                <a:latin typeface="Proxima Nova"/>
                <a:ea typeface="Proxima Nova"/>
                <a:cs typeface="Proxima Nova"/>
                <a:sym typeface="Proxima Nova"/>
              </a:rPr>
              <a:t>dan jumlah data dalam </a:t>
            </a:r>
            <a:r>
              <a:rPr lang="en" b="1" dirty="0">
                <a:latin typeface="Proxima Nova"/>
                <a:ea typeface="Proxima Nova"/>
                <a:cs typeface="Proxima Nova"/>
                <a:sym typeface="Proxima Nova"/>
              </a:rPr>
              <a:t>dataArray </a:t>
            </a:r>
            <a:r>
              <a:rPr lang="en" dirty="0">
                <a:latin typeface="Proxima Nova"/>
                <a:ea typeface="Proxima Nova"/>
                <a:cs typeface="Proxima Nova"/>
                <a:sym typeface="Proxima Nova"/>
              </a:rPr>
              <a:t>harus lebih dari 5.</a:t>
            </a:r>
            <a:br>
              <a:rPr lang="en" dirty="0">
                <a:latin typeface="Proxima Nova"/>
                <a:ea typeface="Proxima Nova"/>
                <a:cs typeface="Proxima Nova"/>
                <a:sym typeface="Proxima Nova"/>
              </a:rPr>
            </a:br>
            <a:r>
              <a:rPr lang="en" dirty="0">
                <a:latin typeface="Proxima Nova"/>
                <a:ea typeface="Proxima Nova"/>
                <a:cs typeface="Proxima Nova"/>
                <a:sym typeface="Proxima Nova"/>
              </a:rPr>
              <a:t>Fungsi tersebut akan mencari data didalam </a:t>
            </a:r>
            <a:r>
              <a:rPr lang="en" b="1" dirty="0">
                <a:latin typeface="Proxima Nova"/>
                <a:ea typeface="Proxima Nova"/>
                <a:cs typeface="Proxima Nova"/>
                <a:sym typeface="Proxima Nova"/>
              </a:rPr>
              <a:t>dataArray </a:t>
            </a:r>
            <a:r>
              <a:rPr lang="en" dirty="0">
                <a:latin typeface="Proxima Nova"/>
                <a:ea typeface="Proxima Nova"/>
                <a:cs typeface="Proxima Nova"/>
                <a:sym typeface="Proxima Nova"/>
              </a:rPr>
              <a:t>yang memiliki nilai diantara </a:t>
            </a:r>
            <a:r>
              <a:rPr lang="en" b="1" dirty="0">
                <a:latin typeface="Proxima Nova"/>
                <a:ea typeface="Proxima Nova"/>
                <a:cs typeface="Proxima Nova"/>
                <a:sym typeface="Proxima Nova"/>
              </a:rPr>
              <a:t>nilaiAwal </a:t>
            </a:r>
            <a:r>
              <a:rPr lang="en" dirty="0">
                <a:latin typeface="Proxima Nova"/>
                <a:ea typeface="Proxima Nova"/>
                <a:cs typeface="Proxima Nova"/>
                <a:sym typeface="Proxima Nova"/>
              </a:rPr>
              <a:t>dan </a:t>
            </a:r>
            <a:r>
              <a:rPr lang="en" b="1" dirty="0">
                <a:latin typeface="Proxima Nova"/>
                <a:ea typeface="Proxima Nova"/>
                <a:cs typeface="Proxima Nova"/>
                <a:sym typeface="Proxima Nova"/>
              </a:rPr>
              <a:t>nilaiAkhir</a:t>
            </a:r>
            <a:r>
              <a:rPr lang="en" dirty="0">
                <a:latin typeface="Proxima Nova"/>
                <a:ea typeface="Proxima Nova"/>
                <a:cs typeface="Proxima Nova"/>
                <a:sym typeface="Proxima Nova"/>
              </a:rPr>
              <a:t>, mengurutkan hasil pencarian dan menampilkannya ke layar/console.</a:t>
            </a:r>
            <a:endParaRPr dirty="0"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4572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>
                <a:latin typeface="Proxima Nova"/>
                <a:ea typeface="Proxima Nova"/>
                <a:cs typeface="Proxima Nova"/>
                <a:sym typeface="Proxima Nova"/>
              </a:rPr>
              <a:t>Contoh: </a:t>
            </a:r>
            <a:endParaRPr dirty="0">
              <a:latin typeface="Proxima Nova"/>
              <a:ea typeface="Proxima Nova"/>
              <a:cs typeface="Proxima Nova"/>
              <a:sym typeface="Proxima Nova"/>
            </a:endParaRPr>
          </a:p>
          <a:p>
            <a:pPr marL="228600" lvl="0" indent="2286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>
                <a:latin typeface="Proxima Nova"/>
                <a:ea typeface="Proxima Nova"/>
                <a:cs typeface="Proxima Nova"/>
                <a:sym typeface="Proxima Nova"/>
              </a:rPr>
              <a:t>SeleksiNilai(5, 20 , [2, 25, 4, 14, 17, 30, 8])</a:t>
            </a:r>
            <a:endParaRPr dirty="0">
              <a:latin typeface="Proxima Nova"/>
              <a:ea typeface="Proxima Nova"/>
              <a:cs typeface="Proxima Nova"/>
              <a:sym typeface="Proxima Nova"/>
            </a:endParaRPr>
          </a:p>
          <a:p>
            <a:pPr marL="228600" lvl="0" indent="2286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>
              <a:latin typeface="Proxima Nova"/>
              <a:ea typeface="Proxima Nova"/>
              <a:cs typeface="Proxima Nova"/>
              <a:sym typeface="Proxima Nova"/>
            </a:endParaRPr>
          </a:p>
          <a:p>
            <a:pPr marL="228600" lvl="0" indent="2286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>
                <a:latin typeface="Proxima Nova"/>
                <a:ea typeface="Proxima Nova"/>
                <a:cs typeface="Proxima Nova"/>
                <a:sym typeface="Proxima Nova"/>
              </a:rPr>
              <a:t>Output:</a:t>
            </a:r>
            <a:endParaRPr dirty="0">
              <a:latin typeface="Proxima Nova"/>
              <a:ea typeface="Proxima Nova"/>
              <a:cs typeface="Proxima Nova"/>
              <a:sym typeface="Proxima Nova"/>
            </a:endParaRPr>
          </a:p>
          <a:p>
            <a:pPr marL="228600" lvl="0" indent="2286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>
                <a:latin typeface="Proxima Nova"/>
                <a:ea typeface="Proxima Nova"/>
                <a:cs typeface="Proxima Nova"/>
                <a:sym typeface="Proxima Nova"/>
              </a:rPr>
              <a:t>[8, 14, 17]</a:t>
            </a:r>
            <a:endParaRPr dirty="0"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3" name="Google Shape;117;p22">
            <a:extLst>
              <a:ext uri="{FF2B5EF4-FFF2-40B4-BE49-F238E27FC236}">
                <a16:creationId xmlns:a16="http://schemas.microsoft.com/office/drawing/2014/main" id="{F3A4567D-430E-4714-A359-6A4A1C46E94F}"/>
              </a:ext>
            </a:extLst>
          </p:cNvPr>
          <p:cNvSpPr txBox="1"/>
          <p:nvPr/>
        </p:nvSpPr>
        <p:spPr>
          <a:xfrm>
            <a:off x="5125948" y="956550"/>
            <a:ext cx="4263900" cy="400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>
                <a:latin typeface="Proxima Nova"/>
                <a:ea typeface="Proxima Nova"/>
                <a:cs typeface="Proxima Nova"/>
                <a:sym typeface="Proxima Nova"/>
              </a:rPr>
              <a:t>SeleksiNilai(15, 3 , [2, 25, 4, 14, 17, 30, 8])</a:t>
            </a:r>
            <a:endParaRPr dirty="0"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>
                <a:latin typeface="Proxima Nova"/>
                <a:ea typeface="Proxima Nova"/>
                <a:cs typeface="Proxima Nova"/>
                <a:sym typeface="Proxima Nova"/>
              </a:rPr>
              <a:t>Output:</a:t>
            </a:r>
            <a:endParaRPr dirty="0"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>
                <a:latin typeface="Proxima Nova"/>
                <a:ea typeface="Proxima Nova"/>
                <a:cs typeface="Proxima Nova"/>
                <a:sym typeface="Proxima Nova"/>
              </a:rPr>
              <a:t>“Nilai akhir harus lebih besar dari nilai awal”</a:t>
            </a:r>
            <a:endParaRPr dirty="0"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>
                <a:latin typeface="Proxima Nova"/>
                <a:ea typeface="Proxima Nova"/>
                <a:cs typeface="Proxima Nova"/>
                <a:sym typeface="Proxima Nova"/>
              </a:rPr>
              <a:t>SeleksiNilai(5, 17 , [2, 25, 4])</a:t>
            </a:r>
            <a:endParaRPr dirty="0"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>
                <a:latin typeface="Proxima Nova"/>
                <a:ea typeface="Proxima Nova"/>
                <a:cs typeface="Proxima Nova"/>
                <a:sym typeface="Proxima Nova"/>
              </a:rPr>
              <a:t>Output:</a:t>
            </a:r>
            <a:endParaRPr dirty="0"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>
                <a:latin typeface="Proxima Nova"/>
                <a:ea typeface="Proxima Nova"/>
                <a:cs typeface="Proxima Nova"/>
                <a:sym typeface="Proxima Nova"/>
              </a:rPr>
              <a:t>“Jumlah angka dalam dataArray tidak ada”</a:t>
            </a:r>
            <a:endParaRPr dirty="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4A828D0D-9733-42F4-8F8E-0F2618C6666B}"/>
              </a:ext>
            </a:extLst>
          </p:cNvPr>
          <p:cNvSpPr txBox="1"/>
          <p:nvPr/>
        </p:nvSpPr>
        <p:spPr>
          <a:xfrm>
            <a:off x="5125948" y="5451743"/>
            <a:ext cx="454728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D" sz="3200" dirty="0">
                <a:latin typeface="Proxima Nova" panose="020B0604020202020204" charset="0"/>
              </a:rPr>
              <a:t>Let’s go to </a:t>
            </a:r>
            <a:r>
              <a:rPr lang="en-ID" sz="3200" dirty="0" err="1">
                <a:latin typeface="Proxima Nova" panose="020B0604020202020204" charset="0"/>
              </a:rPr>
              <a:t>Vscode</a:t>
            </a:r>
            <a:endParaRPr lang="en-ID" sz="3200" dirty="0">
              <a:latin typeface="Proxima Nova" panose="020B0604020202020204" charset="0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441CA201-41A3-4D15-88A8-FB29B35F8E94}"/>
              </a:ext>
            </a:extLst>
          </p:cNvPr>
          <p:cNvSpPr/>
          <p:nvPr/>
        </p:nvSpPr>
        <p:spPr>
          <a:xfrm>
            <a:off x="10021330" y="5451743"/>
            <a:ext cx="1309816" cy="130740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1C776C2-D088-4D09-BFFC-9C3B3313C878}"/>
              </a:ext>
            </a:extLst>
          </p:cNvPr>
          <p:cNvSpPr txBox="1"/>
          <p:nvPr/>
        </p:nvSpPr>
        <p:spPr>
          <a:xfrm>
            <a:off x="11504140" y="6389815"/>
            <a:ext cx="26161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D" sz="1200" i="1" dirty="0">
                <a:solidFill>
                  <a:schemeClr val="bg1"/>
                </a:solidFill>
              </a:rPr>
              <a:t>8</a:t>
            </a:r>
          </a:p>
        </p:txBody>
      </p:sp>
    </p:spTree>
    <p:extLst>
      <p:ext uri="{BB962C8B-B14F-4D97-AF65-F5344CB8AC3E}">
        <p14:creationId xmlns:p14="http://schemas.microsoft.com/office/powerpoint/2010/main" val="32010829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57FBD9FD-E469-41C4-B135-7A118B259494}"/>
              </a:ext>
            </a:extLst>
          </p:cNvPr>
          <p:cNvSpPr/>
          <p:nvPr/>
        </p:nvSpPr>
        <p:spPr>
          <a:xfrm>
            <a:off x="0" y="1"/>
            <a:ext cx="9971903" cy="685800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D" sz="6000" b="1" dirty="0">
                <a:latin typeface="Arial (Headings)"/>
              </a:rPr>
              <a:t>October </a:t>
            </a:r>
            <a:r>
              <a:rPr lang="en-ID" sz="6000" b="1" dirty="0">
                <a:solidFill>
                  <a:srgbClr val="FFC000"/>
                </a:solidFill>
                <a:latin typeface="Arial (Headings)"/>
              </a:rPr>
              <a:t>27</a:t>
            </a:r>
            <a:r>
              <a:rPr lang="en-ID" sz="6000" b="1" dirty="0">
                <a:latin typeface="Arial (Headings)"/>
              </a:rPr>
              <a:t> 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72F9E92-768A-4043-B323-31300BD04912}"/>
              </a:ext>
            </a:extLst>
          </p:cNvPr>
          <p:cNvSpPr/>
          <p:nvPr/>
        </p:nvSpPr>
        <p:spPr>
          <a:xfrm>
            <a:off x="11207578" y="6172200"/>
            <a:ext cx="984422" cy="45720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D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9</a:t>
            </a:r>
          </a:p>
        </p:txBody>
      </p:sp>
    </p:spTree>
    <p:extLst>
      <p:ext uri="{BB962C8B-B14F-4D97-AF65-F5344CB8AC3E}">
        <p14:creationId xmlns:p14="http://schemas.microsoft.com/office/powerpoint/2010/main" val="1102640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Custom 134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5CB8B3"/>
      </a:accent1>
      <a:accent2>
        <a:srgbClr val="F5D66E"/>
      </a:accent2>
      <a:accent3>
        <a:srgbClr val="D78189"/>
      </a:accent3>
      <a:accent4>
        <a:srgbClr val="7030A0"/>
      </a:accent4>
      <a:accent5>
        <a:srgbClr val="0070C0"/>
      </a:accent5>
      <a:accent6>
        <a:srgbClr val="C4D36D"/>
      </a:accent6>
      <a:hlink>
        <a:srgbClr val="54C3BD"/>
      </a:hlink>
      <a:folHlink>
        <a:srgbClr val="54C3BD"/>
      </a:folHlink>
    </a:clrScheme>
    <a:fontScheme name="Custom 154">
      <a:majorFont>
        <a:latin typeface="Arial"/>
        <a:ea typeface=""/>
        <a:cs typeface=""/>
      </a:majorFont>
      <a:minorFont>
        <a:latin typeface="Times New Roman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tx1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TF67328976_Minimalist presentation_RVA_v4" id="{DA616D2A-CFEC-48D2-90FC-DF66CF8D2F8A}" vid="{8F2838F8-33B8-457C-9B19-1E5863B0E0D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96100F67-BC3D-46B4-8D39-802DC9D7F2EB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853D8350-BC36-420E-83B3-2CFFF4E97F6D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47323504-CBC8-4A2F-BF86-8DF0D94D4A3D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Minimalist presentation</Template>
  <TotalTime>1851</TotalTime>
  <Words>631</Words>
  <Application>Microsoft Office PowerPoint</Application>
  <PresentationFormat>Widescreen</PresentationFormat>
  <Paragraphs>157</Paragraphs>
  <Slides>26</Slides>
  <Notes>13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34" baseType="lpstr">
      <vt:lpstr>Arial</vt:lpstr>
      <vt:lpstr>Arial (Headings)</vt:lpstr>
      <vt:lpstr>Calibri</vt:lpstr>
      <vt:lpstr>Corbel</vt:lpstr>
      <vt:lpstr>Franklin Gothic Book</vt:lpstr>
      <vt:lpstr>Proxima Nova</vt:lpstr>
      <vt:lpstr>Times New Roman</vt:lpstr>
      <vt:lpstr>Office Theme</vt:lpstr>
      <vt:lpstr>My assignment  presentation</vt:lpstr>
      <vt:lpstr>PowerPoint Presentation</vt:lpstr>
      <vt:lpstr>PowerPoint Presentation</vt:lpstr>
      <vt:lpstr>#Task 1</vt:lpstr>
      <vt:lpstr>PowerPoint Presentation</vt:lpstr>
      <vt:lpstr>#Task 2</vt:lpstr>
      <vt:lpstr>PowerPoint Presentation</vt:lpstr>
      <vt:lpstr>#Task3</vt:lpstr>
      <vt:lpstr>PowerPoint Presentation</vt:lpstr>
      <vt:lpstr>PowerPoint Presentation</vt:lpstr>
      <vt:lpstr>#Task 1</vt:lpstr>
      <vt:lpstr>PowerPoint Presentation</vt:lpstr>
      <vt:lpstr>#Task 2</vt:lpstr>
      <vt:lpstr>PowerPoint Presentation</vt:lpstr>
      <vt:lpstr>#Task 3</vt:lpstr>
      <vt:lpstr>PowerPoint Presentation</vt:lpstr>
      <vt:lpstr>#cek janji ayah</vt:lpstr>
      <vt:lpstr>PowerPoint Presentation</vt:lpstr>
      <vt:lpstr>PowerPoint Presentation</vt:lpstr>
      <vt:lpstr>#Task 3</vt:lpstr>
      <vt:lpstr>PowerPoint Presentation</vt:lpstr>
      <vt:lpstr>#order kopi</vt:lpstr>
      <vt:lpstr>PowerPoint Presentation</vt:lpstr>
      <vt:lpstr>PowerPoint Presentation</vt:lpstr>
      <vt:lpstr>#Task 4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My assignment  presentation</dc:title>
  <dc:creator>Gefy Aqiilah Aqshal</dc:creator>
  <cp:lastModifiedBy>Gefy Aqiilah Aqshal</cp:lastModifiedBy>
  <cp:revision>51</cp:revision>
  <dcterms:created xsi:type="dcterms:W3CDTF">2020-10-28T07:05:12Z</dcterms:created>
  <dcterms:modified xsi:type="dcterms:W3CDTF">2020-11-03T04:29:55Z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